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theme/theme2.xml" ContentType="application/vnd.openxmlformats-officedocument.theme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theme/theme3.xml" ContentType="application/vnd.openxmlformats-officedocument.theme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theme/theme4.xml" ContentType="application/vnd.openxmlformats-officedocument.theme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theme/theme5.xml" ContentType="application/vnd.openxmlformats-officedocument.theme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theme/theme6.xml" ContentType="application/vnd.openxmlformats-officedocument.theme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theme/theme7.xml" ContentType="application/vnd.openxmlformats-officedocument.theme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0.xml" ContentType="application/vnd.openxmlformats-officedocument.presentationml.slideLayout+xml"/>
  <Override PartName="/ppt/theme/theme8.xml" ContentType="application/vnd.openxmlformats-officedocument.theme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theme/theme9.xml" ContentType="application/vnd.openxmlformats-officedocument.theme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theme/theme10.xml" ContentType="application/vnd.openxmlformats-officedocument.theme+xml"/>
  <Override PartName="/ppt/theme/theme11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804" r:id="rId1"/>
    <p:sldMasterId id="2147483841" r:id="rId2"/>
    <p:sldMasterId id="2147483877" r:id="rId3"/>
    <p:sldMasterId id="2147483915" r:id="rId4"/>
    <p:sldMasterId id="2147483954" r:id="rId5"/>
    <p:sldMasterId id="2147483968" r:id="rId6"/>
    <p:sldMasterId id="2147484057" r:id="rId7"/>
    <p:sldMasterId id="2147484188" r:id="rId8"/>
    <p:sldMasterId id="2147484240" r:id="rId9"/>
    <p:sldMasterId id="2147484289" r:id="rId10"/>
  </p:sldMasterIdLst>
  <p:notesMasterIdLst>
    <p:notesMasterId r:id="rId17"/>
  </p:notesMasterIdLst>
  <p:sldIdLst>
    <p:sldId id="141169068" r:id="rId11"/>
    <p:sldId id="141169069" r:id="rId12"/>
    <p:sldId id="288" r:id="rId13"/>
    <p:sldId id="141169071" r:id="rId14"/>
    <p:sldId id="141169072" r:id="rId15"/>
    <p:sldId id="141169073" r:id="rId16"/>
  </p:sldIdLst>
  <p:sldSz cx="9144000" cy="5143500" type="screen16x9"/>
  <p:notesSz cx="7010400" cy="92964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685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3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IBM Plex Sans"/>
        <a:ea typeface="IBM Plex Sans"/>
        <a:cs typeface="IBM Plex Sans"/>
        <a:sym typeface="IBM Plex Sans"/>
      </a:defRPr>
    </a:lvl1pPr>
    <a:lvl2pPr marL="0" marR="0" indent="342900" algn="l" defTabSz="685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3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IBM Plex Sans"/>
        <a:ea typeface="IBM Plex Sans"/>
        <a:cs typeface="IBM Plex Sans"/>
        <a:sym typeface="IBM Plex Sans"/>
      </a:defRPr>
    </a:lvl2pPr>
    <a:lvl3pPr marL="0" marR="0" indent="685800" algn="l" defTabSz="685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3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IBM Plex Sans"/>
        <a:ea typeface="IBM Plex Sans"/>
        <a:cs typeface="IBM Plex Sans"/>
        <a:sym typeface="IBM Plex Sans"/>
      </a:defRPr>
    </a:lvl3pPr>
    <a:lvl4pPr marL="0" marR="0" indent="1028700" algn="l" defTabSz="685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3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IBM Plex Sans"/>
        <a:ea typeface="IBM Plex Sans"/>
        <a:cs typeface="IBM Plex Sans"/>
        <a:sym typeface="IBM Plex Sans"/>
      </a:defRPr>
    </a:lvl4pPr>
    <a:lvl5pPr marL="0" marR="0" indent="1371600" algn="l" defTabSz="685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3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IBM Plex Sans"/>
        <a:ea typeface="IBM Plex Sans"/>
        <a:cs typeface="IBM Plex Sans"/>
        <a:sym typeface="IBM Plex Sans"/>
      </a:defRPr>
    </a:lvl5pPr>
    <a:lvl6pPr marL="0" marR="0" indent="1714500" algn="l" defTabSz="685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3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IBM Plex Sans"/>
        <a:ea typeface="IBM Plex Sans"/>
        <a:cs typeface="IBM Plex Sans"/>
        <a:sym typeface="IBM Plex Sans"/>
      </a:defRPr>
    </a:lvl6pPr>
    <a:lvl7pPr marL="0" marR="0" indent="2057400" algn="l" defTabSz="685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3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IBM Plex Sans"/>
        <a:ea typeface="IBM Plex Sans"/>
        <a:cs typeface="IBM Plex Sans"/>
        <a:sym typeface="IBM Plex Sans"/>
      </a:defRPr>
    </a:lvl7pPr>
    <a:lvl8pPr marL="0" marR="0" indent="2400300" algn="l" defTabSz="685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3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IBM Plex Sans"/>
        <a:ea typeface="IBM Plex Sans"/>
        <a:cs typeface="IBM Plex Sans"/>
        <a:sym typeface="IBM Plex Sans"/>
      </a:defRPr>
    </a:lvl8pPr>
    <a:lvl9pPr marL="0" marR="0" indent="2743200" algn="l" defTabSz="685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3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IBM Plex Sans"/>
        <a:ea typeface="IBM Plex Sans"/>
        <a:cs typeface="IBM Plex Sans"/>
        <a:sym typeface="IBM Plex San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IBM Plex Sans"/>
          <a:ea typeface="IBM Plex Sans"/>
          <a:cs typeface="IBM Plex San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IBM Plex Sans"/>
          <a:ea typeface="IBM Plex Sans"/>
          <a:cs typeface="IBM Plex Sans"/>
        </a:font>
        <a:srgbClr val="000000"/>
      </a:tcTxStyle>
      <a:tcStyle>
        <a:tcBdr>
          <a:left>
            <a:ln w="9525" cap="flat">
              <a:solidFill>
                <a:srgbClr val="1BD5D1"/>
              </a:solidFill>
              <a:prstDash val="solid"/>
              <a:round/>
            </a:ln>
          </a:left>
          <a:right>
            <a:ln w="9525" cap="flat">
              <a:solidFill>
                <a:srgbClr val="1BD5D1"/>
              </a:solidFill>
              <a:prstDash val="solid"/>
              <a:round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IBM Plex Sans"/>
          <a:ea typeface="IBM Plex Sans"/>
          <a:cs typeface="IBM Plex San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chemeClr val="accent3"/>
              </a:solidFill>
              <a:prstDash val="solid"/>
              <a:round/>
            </a:ln>
          </a:top>
          <a:bottom>
            <a:ln w="9525" cap="flat">
              <a:solidFill>
                <a:srgbClr val="1BD5D1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IBM Plex Sans"/>
          <a:ea typeface="IBM Plex Sans"/>
          <a:cs typeface="IBM Plex San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9525" cap="flat">
              <a:solidFill>
                <a:srgbClr val="1BD5D1"/>
              </a:solidFill>
              <a:prstDash val="solid"/>
              <a:round/>
            </a:ln>
          </a:top>
          <a:bottom>
            <a:ln w="9525" cap="flat">
              <a:solidFill>
                <a:srgbClr val="1BD5D1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3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IBM Plex Sans"/>
          <a:ea typeface="IBM Plex Sans"/>
          <a:cs typeface="IBM Plex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DBDADA"/>
          </a:solidFill>
        </a:fill>
      </a:tcStyle>
    </a:wholeTbl>
    <a:band2H>
      <a:tcTxStyle/>
      <a:tcStyle>
        <a:tcBdr/>
        <a:fill>
          <a:solidFill>
            <a:srgbClr val="EEEDED"/>
          </a:solidFill>
        </a:fill>
      </a:tcStyle>
    </a:band2H>
    <a:firstCol>
      <a:tcTxStyle b="on" i="off">
        <a:font>
          <a:latin typeface="IBM Plex Sans"/>
          <a:ea typeface="IBM Plex Sans"/>
          <a:cs typeface="IBM Plex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IBM Plex Sans"/>
          <a:ea typeface="IBM Plex Sans"/>
          <a:cs typeface="IBM Plex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381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IBM Plex Sans"/>
          <a:ea typeface="IBM Plex Sans"/>
          <a:cs typeface="IBM Plex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381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IBM Plex Sans"/>
          <a:ea typeface="IBM Plex Sans"/>
          <a:cs typeface="IBM Plex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CBEFEE"/>
          </a:solidFill>
        </a:fill>
      </a:tcStyle>
    </a:wholeTbl>
    <a:band2H>
      <a:tcTxStyle/>
      <a:tcStyle>
        <a:tcBdr/>
        <a:fill>
          <a:solidFill>
            <a:srgbClr val="E7F7F7"/>
          </a:solidFill>
        </a:fill>
      </a:tcStyle>
    </a:band2H>
    <a:firstCol>
      <a:tcTxStyle b="on" i="off">
        <a:font>
          <a:latin typeface="IBM Plex Sans"/>
          <a:ea typeface="IBM Plex Sans"/>
          <a:cs typeface="IBM Plex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IBM Plex Sans"/>
          <a:ea typeface="IBM Plex Sans"/>
          <a:cs typeface="IBM Plex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381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IBM Plex Sans"/>
          <a:ea typeface="IBM Plex Sans"/>
          <a:cs typeface="IBM Plex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381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IBM Plex Sans"/>
          <a:ea typeface="IBM Plex Sans"/>
          <a:cs typeface="IBM Plex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F1CBD2"/>
          </a:solidFill>
        </a:fill>
      </a:tcStyle>
    </a:wholeTbl>
    <a:band2H>
      <a:tcTxStyle/>
      <a:tcStyle>
        <a:tcBdr/>
        <a:fill>
          <a:solidFill>
            <a:srgbClr val="F8E7EA"/>
          </a:solidFill>
        </a:fill>
      </a:tcStyle>
    </a:band2H>
    <a:firstCol>
      <a:tcTxStyle b="on" i="off">
        <a:font>
          <a:latin typeface="IBM Plex Sans"/>
          <a:ea typeface="IBM Plex Sans"/>
          <a:cs typeface="IBM Plex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IBM Plex Sans"/>
          <a:ea typeface="IBM Plex Sans"/>
          <a:cs typeface="IBM Plex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381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IBM Plex Sans"/>
          <a:ea typeface="IBM Plex Sans"/>
          <a:cs typeface="IBM Plex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381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IBM Plex Sans"/>
          <a:ea typeface="IBM Plex Sans"/>
          <a:cs typeface="IBM Plex San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000000"/>
          </a:solidFill>
        </a:fill>
      </a:tcStyle>
    </a:band2H>
    <a:firstCol>
      <a:tcTxStyle b="on" i="off">
        <a:font>
          <a:latin typeface="IBM Plex Sans"/>
          <a:ea typeface="IBM Plex Sans"/>
          <a:cs typeface="IBM Plex San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IBM Plex Sans"/>
          <a:ea typeface="IBM Plex Sans"/>
          <a:cs typeface="IBM Plex San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IBM Plex Sans"/>
          <a:ea typeface="IBM Plex Sans"/>
          <a:cs typeface="IBM Plex San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IBM Plex Sans"/>
          <a:ea typeface="IBM Plex Sans"/>
          <a:cs typeface="IBM Plex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IBM Plex Sans"/>
          <a:ea typeface="IBM Plex Sans"/>
          <a:cs typeface="IBM Plex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IBM Plex Sans"/>
          <a:ea typeface="IBM Plex Sans"/>
          <a:cs typeface="IBM Plex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381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IBM Plex Sans"/>
          <a:ea typeface="IBM Plex Sans"/>
          <a:cs typeface="IBM Plex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381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596"/>
    <p:restoredTop sz="95927"/>
  </p:normalViewPr>
  <p:slideViewPr>
    <p:cSldViewPr snapToGrid="0" snapToObjects="1">
      <p:cViewPr varScale="1">
        <p:scale>
          <a:sx n="85" d="100"/>
          <a:sy n="85" d="100"/>
        </p:scale>
        <p:origin x="970" y="1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3.xml"/><Relationship Id="rId18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tableStyles" Target="tableStyles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2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6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5.xml"/><Relationship Id="rId10" Type="http://schemas.openxmlformats.org/officeDocument/2006/relationships/slideMaster" Target="slideMasters/slideMaster10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4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6" name="Shape 1446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</p:spPr>
        <p:txBody>
          <a:bodyPr lIns="93177" tIns="46589" rIns="93177" bIns="46589"/>
          <a:lstStyle/>
          <a:p>
            <a:endParaRPr/>
          </a:p>
        </p:txBody>
      </p:sp>
      <p:sp>
        <p:nvSpPr>
          <p:cNvPr id="1447" name="Shape 1447"/>
          <p:cNvSpPr>
            <a:spLocks noGrp="1"/>
          </p:cNvSpPr>
          <p:nvPr>
            <p:ph type="body" sz="quarter" idx="1"/>
          </p:nvPr>
        </p:nvSpPr>
        <p:spPr>
          <a:xfrm>
            <a:off x="934720" y="4415790"/>
            <a:ext cx="5140960" cy="4183380"/>
          </a:xfrm>
          <a:prstGeom prst="rect">
            <a:avLst/>
          </a:prstGeom>
        </p:spPr>
        <p:txBody>
          <a:bodyPr lIns="93177" tIns="46589" rIns="93177" bIns="46589"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685800" latinLnBrk="0">
      <a:defRPr sz="900">
        <a:latin typeface="+mn-lt"/>
        <a:ea typeface="+mn-ea"/>
        <a:cs typeface="+mn-cs"/>
        <a:sym typeface="Calibri"/>
      </a:defRPr>
    </a:lvl1pPr>
    <a:lvl2pPr indent="228600" defTabSz="685800" latinLnBrk="0">
      <a:defRPr sz="900">
        <a:latin typeface="+mn-lt"/>
        <a:ea typeface="+mn-ea"/>
        <a:cs typeface="+mn-cs"/>
        <a:sym typeface="Calibri"/>
      </a:defRPr>
    </a:lvl2pPr>
    <a:lvl3pPr indent="457200" defTabSz="685800" latinLnBrk="0">
      <a:defRPr sz="900">
        <a:latin typeface="+mn-lt"/>
        <a:ea typeface="+mn-ea"/>
        <a:cs typeface="+mn-cs"/>
        <a:sym typeface="Calibri"/>
      </a:defRPr>
    </a:lvl3pPr>
    <a:lvl4pPr indent="685800" defTabSz="685800" latinLnBrk="0">
      <a:defRPr sz="900">
        <a:latin typeface="+mn-lt"/>
        <a:ea typeface="+mn-ea"/>
        <a:cs typeface="+mn-cs"/>
        <a:sym typeface="Calibri"/>
      </a:defRPr>
    </a:lvl4pPr>
    <a:lvl5pPr indent="914400" defTabSz="685800" latinLnBrk="0">
      <a:defRPr sz="900">
        <a:latin typeface="+mn-lt"/>
        <a:ea typeface="+mn-ea"/>
        <a:cs typeface="+mn-cs"/>
        <a:sym typeface="Calibri"/>
      </a:defRPr>
    </a:lvl5pPr>
    <a:lvl6pPr indent="1143000" defTabSz="685800" latinLnBrk="0">
      <a:defRPr sz="900">
        <a:latin typeface="+mn-lt"/>
        <a:ea typeface="+mn-ea"/>
        <a:cs typeface="+mn-cs"/>
        <a:sym typeface="Calibri"/>
      </a:defRPr>
    </a:lvl6pPr>
    <a:lvl7pPr indent="1371600" defTabSz="685800" latinLnBrk="0">
      <a:defRPr sz="900">
        <a:latin typeface="+mn-lt"/>
        <a:ea typeface="+mn-ea"/>
        <a:cs typeface="+mn-cs"/>
        <a:sym typeface="Calibri"/>
      </a:defRPr>
    </a:lvl7pPr>
    <a:lvl8pPr indent="1600200" defTabSz="685800" latinLnBrk="0">
      <a:defRPr sz="900">
        <a:latin typeface="+mn-lt"/>
        <a:ea typeface="+mn-ea"/>
        <a:cs typeface="+mn-cs"/>
        <a:sym typeface="Calibri"/>
      </a:defRPr>
    </a:lvl8pPr>
    <a:lvl9pPr indent="1828800" defTabSz="685800" latinLnBrk="0">
      <a:defRPr sz="900">
        <a:latin typeface="+mn-lt"/>
        <a:ea typeface="+mn-ea"/>
        <a:cs typeface="+mn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4E200A-58B4-49CD-A605-73859D56CC5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0162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05168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3836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Master" Target="../slideMasters/slideMaster5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6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Layouts/_rels/slideLayout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6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6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6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6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6.xml"/></Relationships>
</file>

<file path=ppt/slideLayouts/_rels/slideLayout2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Master" Target="../slideMasters/slideMaster6.xml"/></Relationships>
</file>

<file path=ppt/slideLayouts/_rels/slideLayout2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3.emf"/><Relationship Id="rId1" Type="http://schemas.openxmlformats.org/officeDocument/2006/relationships/slideMaster" Target="../slideMasters/slideMaster6.xml"/></Relationships>
</file>

<file path=ppt/slideLayouts/_rels/slideLayout2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6.xml"/></Relationships>
</file>

<file path=ppt/slideLayouts/_rels/slideLayout2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svg"/><Relationship Id="rId3" Type="http://schemas.openxmlformats.org/officeDocument/2006/relationships/image" Target="../media/image26.svg"/><Relationship Id="rId7" Type="http://schemas.openxmlformats.org/officeDocument/2006/relationships/image" Target="../media/image30.svg"/><Relationship Id="rId12" Type="http://schemas.openxmlformats.org/officeDocument/2006/relationships/image" Target="../media/image35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29.png"/><Relationship Id="rId11" Type="http://schemas.openxmlformats.org/officeDocument/2006/relationships/image" Target="../media/image34.svg"/><Relationship Id="rId5" Type="http://schemas.openxmlformats.org/officeDocument/2006/relationships/image" Target="../media/image28.sv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svg"/></Relationships>
</file>

<file path=ppt/slideLayouts/_rels/slideLayout2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eg"/><Relationship Id="rId1" Type="http://schemas.openxmlformats.org/officeDocument/2006/relationships/slideMaster" Target="../slideMasters/slideMaster6.xml"/></Relationships>
</file>

<file path=ppt/slideLayouts/_rels/slideLayout2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6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6.xml"/></Relationships>
</file>

<file path=ppt/slideLayouts/_rels/slideLayout2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Master" Target="../slideMasters/slideMaster6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40.wmf"/></Relationships>
</file>

<file path=ppt/slideLayouts/_rels/slideLayout2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Layouts/_rels/slideLayout2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7.xml"/></Relationships>
</file>

<file path=ppt/slideLayouts/_rels/slideLayout2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7.xml"/></Relationships>
</file>

<file path=ppt/slideLayouts/_rels/slideLayout2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7.xml"/></Relationships>
</file>

<file path=ppt/slideLayouts/_rels/slideLayout3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7.xml"/></Relationships>
</file>

<file path=ppt/slideLayouts/_rels/slideLayout3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7.xml"/></Relationships>
</file>

<file path=ppt/slideLayouts/_rels/slideLayout3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Master" Target="../slideMasters/slideMaster7.xml"/></Relationships>
</file>

<file path=ppt/slideLayouts/_rels/slideLayout3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3.emf"/><Relationship Id="rId1" Type="http://schemas.openxmlformats.org/officeDocument/2006/relationships/slideMaster" Target="../slideMasters/slideMaster7.xml"/></Relationships>
</file>

<file path=ppt/slideLayouts/_rels/slideLayout3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7.xml"/></Relationships>
</file>

<file path=ppt/slideLayouts/_rels/slideLayout3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svg"/><Relationship Id="rId3" Type="http://schemas.openxmlformats.org/officeDocument/2006/relationships/image" Target="../media/image26.svg"/><Relationship Id="rId7" Type="http://schemas.openxmlformats.org/officeDocument/2006/relationships/image" Target="../media/image30.svg"/><Relationship Id="rId12" Type="http://schemas.openxmlformats.org/officeDocument/2006/relationships/image" Target="../media/image35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29.png"/><Relationship Id="rId11" Type="http://schemas.openxmlformats.org/officeDocument/2006/relationships/image" Target="../media/image34.svg"/><Relationship Id="rId5" Type="http://schemas.openxmlformats.org/officeDocument/2006/relationships/image" Target="../media/image28.sv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svg"/></Relationships>
</file>

<file path=ppt/slideLayouts/_rels/slideLayout3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eg"/><Relationship Id="rId1" Type="http://schemas.openxmlformats.org/officeDocument/2006/relationships/slideMaster" Target="../slideMasters/slideMaster7.xml"/></Relationships>
</file>

<file path=ppt/slideLayouts/_rels/slideLayout3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7.xml"/></Relationships>
</file>

<file path=ppt/slideLayouts/_rels/slideLayout3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7.xml"/></Relationships>
</file>

<file path=ppt/slideLayouts/_rels/slideLayout3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7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40.wmf"/></Relationships>
</file>

<file path=ppt/slideLayouts/_rels/slideLayout3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43.png"/></Relationships>
</file>

<file path=ppt/slideLayouts/_rels/slideLayout3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Master" Target="../slideMasters/slideMaster8.xml"/></Relationships>
</file>

<file path=ppt/slideLayouts/_rels/slideLayout3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Master" Target="../slideMasters/slideMaster9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Layouts/_rels/slideLayout3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Master" Target="../slideMasters/slideMaster9.xml"/></Relationships>
</file>

<file path=ppt/slideLayouts/_rels/slideLayout4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Master" Target="../slideMasters/slideMaster10.xml"/></Relationships>
</file>

<file path=ppt/slideLayouts/_rels/slideLayout4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Master" Target="../slideMasters/slideMaster10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bg>
      <p:bgPr>
        <a:gradFill>
          <a:gsLst>
            <a:gs pos="0">
              <a:schemeClr val="accent2"/>
            </a:gs>
            <a:gs pos="100000">
              <a:schemeClr val="tx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228600" y="4828032"/>
            <a:ext cx="6400800" cy="13716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/>
              <a:t>IBM Cloud / Eclipse Codewind / September 9th, 2019 / © 2019 IBM Corporation</a:t>
            </a:r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599" y="203781"/>
            <a:ext cx="4114801" cy="4479344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3811" y="241300"/>
            <a:ext cx="521589" cy="21145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10747" y="4604932"/>
            <a:ext cx="1574103" cy="398967"/>
          </a:xfrm>
          <a:prstGeom prst="rect">
            <a:avLst/>
          </a:prstGeom>
        </p:spPr>
      </p:pic>
      <p:pic>
        <p:nvPicPr>
          <p:cNvPr id="7" name="BCK_PEG_[01]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97298" y="1621624"/>
            <a:ext cx="2149404" cy="1900252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7315222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Eclipse Codewind / September 9th, 2019 / 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70"/>
            <a:ext cx="4114800" cy="3589656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70"/>
            <a:ext cx="4114800" cy="358965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81078238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16013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700392" y="1051560"/>
            <a:ext cx="4215008" cy="3456432"/>
          </a:xfrm>
        </p:spPr>
        <p:txBody>
          <a:bodyPr/>
          <a:lstStyle>
            <a:lvl1pPr marL="117472" indent="-117472">
              <a:tabLst/>
              <a:defRPr sz="2400"/>
            </a:lvl1pPr>
            <a:lvl2pPr marL="0" indent="0"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1737116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92025"/>
            <a:ext cx="1828800" cy="440899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14600" y="225426"/>
            <a:ext cx="6400800" cy="4597400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3747769718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</p:spTree>
    <p:extLst>
      <p:ext uri="{BB962C8B-B14F-4D97-AF65-F5344CB8AC3E}">
        <p14:creationId xmlns:p14="http://schemas.microsoft.com/office/powerpoint/2010/main" val="3840043859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6205518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Think 2019 / © 2019 IBM Corporation
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4300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076" algn="dec"/>
              </a:tabLst>
              <a:defRPr sz="1100"/>
            </a:lvl1pPr>
            <a:lvl2pPr marL="173034" indent="-173034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28333210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5953" y="2186151"/>
            <a:ext cx="1292094" cy="52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859364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0C6B26C-632A-4848-BAFD-2C01C93B976E}"/>
              </a:ext>
            </a:extLst>
          </p:cNvPr>
          <p:cNvSpPr/>
          <p:nvPr userDrawn="1"/>
        </p:nvSpPr>
        <p:spPr>
          <a:xfrm>
            <a:off x="85725" y="445904"/>
            <a:ext cx="492919" cy="415498"/>
          </a:xfrm>
          <a:prstGeom prst="rect">
            <a:avLst/>
          </a:prstGeom>
          <a:solidFill>
            <a:schemeClr val="bg1"/>
          </a:solidFill>
        </p:spPr>
        <p:txBody>
          <a:bodyPr rtlCol="0" anchor="ctr">
            <a:spAutoFit/>
          </a:bodyPr>
          <a:lstStyle/>
          <a:p>
            <a:pPr algn="ctr"/>
            <a:endParaRPr lang="en-US" sz="210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316EB5D-BFF4-6644-87D0-63065251F48D}"/>
              </a:ext>
            </a:extLst>
          </p:cNvPr>
          <p:cNvSpPr/>
          <p:nvPr userDrawn="1"/>
        </p:nvSpPr>
        <p:spPr>
          <a:xfrm>
            <a:off x="295275" y="4761131"/>
            <a:ext cx="1933575" cy="415498"/>
          </a:xfrm>
          <a:prstGeom prst="rect">
            <a:avLst/>
          </a:prstGeom>
          <a:solidFill>
            <a:schemeClr val="bg1"/>
          </a:solidFill>
        </p:spPr>
        <p:txBody>
          <a:bodyPr rtlCol="0" anchor="ctr">
            <a:spAutoFit/>
          </a:bodyPr>
          <a:lstStyle/>
          <a:p>
            <a:pPr algn="ctr"/>
            <a:endParaRPr lang="en-US" sz="21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782F61-E0CB-294B-86FB-B4B1CF3FD553}"/>
              </a:ext>
            </a:extLst>
          </p:cNvPr>
          <p:cNvSpPr txBox="1"/>
          <p:nvPr userDrawn="1"/>
        </p:nvSpPr>
        <p:spPr>
          <a:xfrm>
            <a:off x="8695944" y="4860934"/>
            <a:ext cx="448056" cy="192360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t">
            <a:spAutoFit/>
          </a:bodyPr>
          <a:lstStyle/>
          <a:p>
            <a:pPr marR="0" algn="l" defTabSz="9525" rtl="0" fontAlgn="auto" latinLnBrk="0" hangingPunct="0">
              <a:spcAft>
                <a:spcPts val="0"/>
              </a:spcAft>
              <a:buClrTx/>
              <a:buSzTx/>
              <a:tabLst>
                <a:tab pos="266700" algn="l"/>
                <a:tab pos="533400" algn="l"/>
                <a:tab pos="800100" algn="l"/>
                <a:tab pos="1066800" algn="l"/>
                <a:tab pos="1333500" algn="l"/>
                <a:tab pos="1600200" algn="l"/>
                <a:tab pos="1866900" algn="l"/>
                <a:tab pos="2133600" algn="l"/>
                <a:tab pos="2400300" algn="l"/>
                <a:tab pos="2667000" algn="l"/>
                <a:tab pos="2933700" algn="l"/>
                <a:tab pos="3200400" algn="l"/>
              </a:tabLst>
            </a:pPr>
            <a:endParaRPr lang="en-US" sz="750"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3461696372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301837" y="4884312"/>
            <a:ext cx="355146" cy="192514"/>
          </a:xfrm>
          <a:prstGeom prst="rect">
            <a:avLst/>
          </a:prstGeom>
        </p:spPr>
        <p:txBody>
          <a:bodyPr/>
          <a:lstStyle>
            <a:lvl1pPr>
              <a:defRPr b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84856528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228600" y="4828032"/>
            <a:ext cx="6400800" cy="137160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" y="203782"/>
            <a:ext cx="4114801" cy="4479344"/>
          </a:xfrm>
        </p:spPr>
        <p:txBody>
          <a:bodyPr/>
          <a:lstStyle>
            <a:lvl1pPr>
              <a:lnSpc>
                <a:spcPct val="90000"/>
              </a:lnSpc>
              <a:defRPr sz="2400" b="0" i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8" name="Picture 7" descr="ibm_gry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3812" y="4705335"/>
            <a:ext cx="521589" cy="211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1789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3752"/>
          </a:xfrm>
        </p:spPr>
        <p:txBody>
          <a:bodyPr/>
          <a:lstStyle>
            <a:lvl1pPr>
              <a:lnSpc>
                <a:spcPct val="90000"/>
              </a:lnSpc>
              <a:defRPr b="0" i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59803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5021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Eclipse Codewind / September 9th, 2019 / © 2019 IBM Corporation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228600" y="995518"/>
            <a:ext cx="4114800" cy="3687607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800600" y="1116648"/>
            <a:ext cx="4114800" cy="3566477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6022193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076" algn="dec"/>
              </a:tabLst>
              <a:defRPr b="0" i="0"/>
            </a:lvl1pPr>
            <a:lvl2pPr marL="173034" indent="-173034">
              <a:spcBef>
                <a:spcPts val="0"/>
              </a:spcBef>
              <a:tabLst/>
              <a:defRPr b="0" i="0"/>
            </a:lvl2pPr>
            <a:lvl3pPr>
              <a:spcBef>
                <a:spcPts val="0"/>
              </a:spcBef>
              <a:defRPr b="0" i="0"/>
            </a:lvl3pPr>
            <a:lvl4pPr>
              <a:spcBef>
                <a:spcPts val="0"/>
              </a:spcBef>
              <a:defRPr b="0" i="0"/>
            </a:lvl4pPr>
            <a:lvl5pPr>
              <a:spcBef>
                <a:spcPts val="0"/>
              </a:spcBef>
              <a:defRPr b="0" i="0"/>
            </a:lvl5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Click to edit Master text styles</a:t>
            </a:r>
          </a:p>
          <a:p>
            <a:pPr marL="0" marR="0" lvl="1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800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076" algn="dec"/>
              </a:tabLst>
              <a:defRPr b="0" i="0"/>
            </a:lvl1pPr>
            <a:lvl2pPr>
              <a:spcBef>
                <a:spcPts val="0"/>
              </a:spcBef>
              <a:defRPr b="0" i="0"/>
            </a:lvl2pPr>
            <a:lvl3pPr>
              <a:spcBef>
                <a:spcPts val="0"/>
              </a:spcBef>
              <a:defRPr b="0" i="0"/>
            </a:lvl3pPr>
            <a:lvl4pPr>
              <a:spcBef>
                <a:spcPts val="0"/>
              </a:spcBef>
              <a:defRPr b="0" i="0"/>
            </a:lvl4pPr>
            <a:lvl5pPr>
              <a:spcBef>
                <a:spcPts val="0"/>
              </a:spcBef>
              <a:defRPr b="0" i="0"/>
            </a:lvl5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Click to edit Master text styles</a:t>
            </a:r>
          </a:p>
          <a:p>
            <a:pPr marL="0" marR="0" lvl="1" indent="0" algn="l" defTabSz="457189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457189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457189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457189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9174050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3"/>
            <a:ext cx="4114800" cy="1003807"/>
          </a:xfrm>
        </p:spPr>
        <p:txBody>
          <a:bodyPr/>
          <a:lstStyle>
            <a:lvl1pPr>
              <a:defRPr sz="1600" b="0" i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11555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0" i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30378146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3"/>
            <a:ext cx="4114800" cy="1003807"/>
          </a:xfrm>
        </p:spPr>
        <p:txBody>
          <a:bodyPr/>
          <a:lstStyle>
            <a:lvl1pPr>
              <a:defRPr sz="1600" b="0" i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11555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0" i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746762163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65177"/>
            <a:ext cx="8686800" cy="4473575"/>
          </a:xfrm>
        </p:spPr>
        <p:txBody>
          <a:bodyPr/>
          <a:lstStyle>
            <a:lvl1pPr>
              <a:lnSpc>
                <a:spcPct val="90000"/>
              </a:lnSpc>
              <a:defRPr sz="9600" b="0" i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437899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5187462" cy="4520805"/>
          </a:xfrm>
        </p:spPr>
        <p:txBody>
          <a:bodyPr/>
          <a:lstStyle>
            <a:lvl1pPr marL="117472" indent="-117472">
              <a:tabLst/>
              <a:defRPr b="0" i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2402783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432805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493776"/>
            <a:ext cx="4114800" cy="4199730"/>
          </a:xfrm>
        </p:spPr>
        <p:txBody>
          <a:bodyPr/>
          <a:lstStyle>
            <a:lvl1pPr>
              <a:spcBef>
                <a:spcPts val="1100"/>
              </a:spcBef>
              <a:spcAft>
                <a:spcPts val="0"/>
              </a:spcAft>
              <a:defRPr b="0" i="0"/>
            </a:lvl1pPr>
            <a:lvl2pPr>
              <a:spcBef>
                <a:spcPts val="1100"/>
              </a:spcBef>
              <a:defRPr b="0" i="0"/>
            </a:lvl2pPr>
            <a:lvl3pPr>
              <a:spcBef>
                <a:spcPts val="1100"/>
              </a:spcBef>
              <a:defRPr b="0" i="0"/>
            </a:lvl3pPr>
            <a:lvl4pPr>
              <a:spcBef>
                <a:spcPts val="1100"/>
              </a:spcBef>
              <a:defRPr b="0" i="0"/>
            </a:lvl4pPr>
            <a:lvl5pPr>
              <a:spcBef>
                <a:spcPts val="1100"/>
              </a:spcBef>
              <a:defRPr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0564"/>
            <a:ext cx="4114800" cy="300037"/>
          </a:xfrm>
        </p:spPr>
        <p:txBody>
          <a:bodyPr/>
          <a:lstStyle>
            <a:lvl1pPr>
              <a:defRPr sz="1100" b="0" i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33935258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959358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124713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800600" y="1124713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7559334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70"/>
            <a:ext cx="4114800" cy="3589656"/>
          </a:xfrm>
        </p:spPr>
        <p:txBody>
          <a:bodyPr/>
          <a:lstStyle>
            <a:lvl1pPr>
              <a:defRPr sz="1600"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9"/>
            <a:ext cx="4114800" cy="300037"/>
          </a:xfrm>
        </p:spPr>
        <p:txBody>
          <a:bodyPr/>
          <a:lstStyle>
            <a:lvl1pPr>
              <a:defRPr sz="1100" b="0" i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71"/>
            <a:ext cx="4114800" cy="3589655"/>
          </a:xfrm>
        </p:spPr>
        <p:txBody>
          <a:bodyPr/>
          <a:lstStyle>
            <a:lvl1pPr>
              <a:defRPr sz="1600"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890820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502158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228600" y="995519"/>
            <a:ext cx="4114800" cy="3687607"/>
          </a:xfrm>
        </p:spPr>
        <p:txBody>
          <a:bodyPr/>
          <a:lstStyle>
            <a:lvl1pPr>
              <a:defRPr sz="2400" b="0" i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800600" y="1116649"/>
            <a:ext cx="4114800" cy="3566477"/>
          </a:xfrm>
        </p:spPr>
        <p:txBody>
          <a:bodyPr/>
          <a:lstStyle>
            <a:lvl1pPr>
              <a:defRPr sz="1400" b="0" i="0"/>
            </a:lvl1pPr>
            <a:lvl2pPr>
              <a:defRPr sz="1400" b="0" i="0"/>
            </a:lvl2pPr>
            <a:lvl3pPr>
              <a:defRPr sz="1400" b="0" i="0"/>
            </a:lvl3pPr>
            <a:lvl4pPr>
              <a:defRPr sz="1400" b="0" i="0"/>
            </a:lvl4pPr>
            <a:lvl5pPr>
              <a:defRPr sz="1400"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4506312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70"/>
            <a:ext cx="1828800" cy="3589655"/>
          </a:xfrm>
        </p:spPr>
        <p:txBody>
          <a:bodyPr/>
          <a:lstStyle>
            <a:lvl1pPr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9"/>
            <a:ext cx="4114800" cy="300037"/>
          </a:xfrm>
        </p:spPr>
        <p:txBody>
          <a:bodyPr/>
          <a:lstStyle>
            <a:lvl1pPr>
              <a:defRPr sz="1100" b="0" i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70"/>
            <a:ext cx="1828800" cy="3589655"/>
          </a:xfrm>
        </p:spPr>
        <p:txBody>
          <a:bodyPr/>
          <a:lstStyle>
            <a:lvl1pPr>
              <a:spcBef>
                <a:spcPts val="1100"/>
              </a:spcBef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3470"/>
            <a:ext cx="1828800" cy="3589655"/>
          </a:xfrm>
        </p:spPr>
        <p:txBody>
          <a:bodyPr/>
          <a:lstStyle>
            <a:lvl1pPr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3470"/>
            <a:ext cx="1828800" cy="3589655"/>
          </a:xfrm>
        </p:spPr>
        <p:txBody>
          <a:bodyPr/>
          <a:lstStyle>
            <a:lvl1pPr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83833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Eclipse Codewind / September 9th, 2019 / 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69"/>
            <a:ext cx="1828800" cy="358965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6110998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64008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9"/>
            <a:ext cx="4114800" cy="300037"/>
          </a:xfrm>
        </p:spPr>
        <p:txBody>
          <a:bodyPr/>
          <a:lstStyle>
            <a:lvl1pPr>
              <a:defRPr sz="1100" b="0" i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1"/>
            <a:ext cx="4114800" cy="3585845"/>
          </a:xfrm>
        </p:spPr>
        <p:txBody>
          <a:bodyPr/>
          <a:lstStyle>
            <a:lvl1pPr>
              <a:defRPr sz="1600"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4116472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64008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1828800" cy="3585845"/>
          </a:xfrm>
        </p:spPr>
        <p:txBody>
          <a:bodyPr/>
          <a:lstStyle>
            <a:lvl1pPr>
              <a:spcBef>
                <a:spcPts val="1100"/>
              </a:spcBef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7280"/>
            <a:ext cx="1828800" cy="3585845"/>
          </a:xfrm>
        </p:spPr>
        <p:txBody>
          <a:bodyPr/>
          <a:lstStyle>
            <a:lvl1pPr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011464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7281"/>
            <a:ext cx="1828800" cy="3501445"/>
          </a:xfrm>
        </p:spPr>
        <p:txBody>
          <a:bodyPr/>
          <a:lstStyle>
            <a:lvl1pPr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9"/>
            <a:ext cx="4114800" cy="300037"/>
          </a:xfrm>
        </p:spPr>
        <p:txBody>
          <a:bodyPr/>
          <a:lstStyle>
            <a:lvl1pPr>
              <a:defRPr sz="1100" b="0" i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7281"/>
            <a:ext cx="1828800" cy="3501445"/>
          </a:xfrm>
        </p:spPr>
        <p:txBody>
          <a:bodyPr/>
          <a:lstStyle>
            <a:lvl1pPr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5260061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b="0" i="0">
              <a:solidFill>
                <a:srgbClr val="FFFFFF"/>
              </a:solidFill>
              <a:latin typeface="IBM Plex Sans" panose="020B0503050203000203" pitchFamily="34" charset="77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11287"/>
            <a:ext cx="4114800" cy="3501445"/>
          </a:xfrm>
        </p:spPr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  <a:lvl2pPr marL="0" indent="0">
              <a:spcBef>
                <a:spcPts val="1100"/>
              </a:spcBef>
              <a:buFontTx/>
              <a:buNone/>
              <a:defRPr sz="1100" b="0" i="0">
                <a:solidFill>
                  <a:schemeClr val="bg2"/>
                </a:solidFill>
              </a:defRPr>
            </a:lvl2pPr>
            <a:lvl3pPr>
              <a:defRPr sz="1100" b="0" i="0">
                <a:solidFill>
                  <a:schemeClr val="bg2"/>
                </a:solidFill>
              </a:defRPr>
            </a:lvl3pPr>
            <a:lvl4pPr>
              <a:defRPr sz="1100" b="0" i="0">
                <a:solidFill>
                  <a:schemeClr val="bg2"/>
                </a:solidFill>
              </a:defRPr>
            </a:lvl4pPr>
            <a:lvl5pPr>
              <a:defRPr sz="1100" b="0" i="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9"/>
            <a:ext cx="4114800" cy="300037"/>
          </a:xfrm>
        </p:spPr>
        <p:txBody>
          <a:bodyPr/>
          <a:lstStyle>
            <a:lvl1pPr>
              <a:defRPr sz="1100" b="0" i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68789817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4114800" cy="4402899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699328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4114800" cy="4402899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510613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38100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847277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6858000" y="4832418"/>
            <a:ext cx="2057400" cy="137160"/>
          </a:xfrm>
        </p:spPr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182881"/>
            <a:ext cx="4114800" cy="300037"/>
          </a:xfrm>
        </p:spPr>
        <p:txBody>
          <a:bodyPr/>
          <a:lstStyle>
            <a:lvl1pPr>
              <a:defRPr sz="1600" b="0" i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1"/>
            <a:ext cx="4114800" cy="3488731"/>
          </a:xfrm>
        </p:spPr>
        <p:txBody>
          <a:bodyPr/>
          <a:lstStyle>
            <a:lvl1pPr>
              <a:defRPr sz="1600" b="0" i="0"/>
            </a:lvl1pPr>
            <a:lvl2pPr>
              <a:defRPr sz="1400" b="0" i="0"/>
            </a:lvl2pPr>
            <a:lvl3pPr>
              <a:defRPr sz="1400" b="0" i="0"/>
            </a:lvl3pPr>
            <a:lvl4pPr>
              <a:defRPr sz="1400" b="0" i="0"/>
            </a:lvl4pPr>
            <a:lvl5pPr>
              <a:defRPr sz="1400"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00067510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4572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tx2">
              <a:lumMod val="50000"/>
            </a:schemeClr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-1"/>
            <a:ext cx="4571999" cy="257175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7613835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7998" y="2571750"/>
            <a:ext cx="2286000" cy="2571750"/>
          </a:xfrm>
          <a:solidFill>
            <a:schemeClr val="accent1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2286000" y="257175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2" y="2571750"/>
            <a:ext cx="2285997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-1"/>
            <a:ext cx="9143999" cy="257175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4800" b="0" i="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22973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6400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Eclipse Codewind / September 9th, 2019 / © 2019 IBM Corporation</a:t>
            </a:r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4114800" cy="358584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1509680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-1"/>
            <a:ext cx="9143999" cy="1290639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2400" b="0" i="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4023855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2857500"/>
            <a:ext cx="2286000" cy="2286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b="0" i="0">
                <a:solidFill>
                  <a:schemeClr val="bg2"/>
                </a:solidFill>
              </a:defRPr>
            </a:lvl1pPr>
            <a:lvl2pPr>
              <a:defRPr sz="1000" b="0" i="0">
                <a:solidFill>
                  <a:schemeClr val="bg2"/>
                </a:solidFill>
              </a:defRPr>
            </a:lvl2pPr>
            <a:lvl3pPr>
              <a:defRPr sz="1000" b="0" i="0">
                <a:solidFill>
                  <a:schemeClr val="bg2"/>
                </a:solidFill>
              </a:defRPr>
            </a:lvl3pPr>
            <a:lvl4pPr>
              <a:defRPr sz="1000" b="0" i="0">
                <a:solidFill>
                  <a:schemeClr val="bg2"/>
                </a:solidFill>
              </a:defRPr>
            </a:lvl4pPr>
            <a:lvl5pPr>
              <a:defRPr sz="1000" b="0" i="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922559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2286000" cy="5143500"/>
          </a:xfrm>
          <a:solidFill>
            <a:schemeClr val="tx1"/>
          </a:solidFill>
        </p:spPr>
        <p:txBody>
          <a:bodyPr lIns="228600" tIns="182880" rIns="228600" bIns="228600"/>
          <a:lstStyle>
            <a:lvl1pPr>
              <a:defRPr sz="1600" b="0" i="0">
                <a:solidFill>
                  <a:schemeClr val="bg2"/>
                </a:solidFill>
              </a:defRPr>
            </a:lvl1pPr>
            <a:lvl2pPr>
              <a:defRPr sz="1100" b="0" i="0">
                <a:solidFill>
                  <a:schemeClr val="bg2"/>
                </a:solidFill>
              </a:defRPr>
            </a:lvl2pPr>
            <a:lvl3pPr>
              <a:defRPr sz="1100" b="0" i="0">
                <a:solidFill>
                  <a:schemeClr val="bg2"/>
                </a:solidFill>
              </a:defRPr>
            </a:lvl3pPr>
            <a:lvl4pPr>
              <a:defRPr sz="1100" b="0" i="0">
                <a:solidFill>
                  <a:schemeClr val="bg2"/>
                </a:solidFill>
              </a:defRPr>
            </a:lvl4pPr>
            <a:lvl5pPr>
              <a:defRPr sz="1100" b="0" i="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2286000" y="0"/>
            <a:ext cx="2286000" cy="51435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4572000" y="0"/>
            <a:ext cx="2286000" cy="51435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6858000" y="0"/>
            <a:ext cx="2286000" cy="5143500"/>
          </a:xfrm>
          <a:solidFill>
            <a:schemeClr val="tx2">
              <a:lumMod val="75000"/>
            </a:schemeClr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791476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097281"/>
            <a:ext cx="1828800" cy="3501445"/>
          </a:xfrm>
        </p:spPr>
        <p:txBody>
          <a:bodyPr/>
          <a:lstStyle>
            <a:lvl1pPr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8473793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9"/>
            <a:ext cx="1828800" cy="3454400"/>
          </a:xfrm>
        </p:spPr>
        <p:txBody>
          <a:bodyPr/>
          <a:lstStyle>
            <a:lvl1pPr>
              <a:defRPr sz="1400" b="0" i="0"/>
            </a:lvl1pPr>
            <a:lvl2pPr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2514600" y="666751"/>
            <a:ext cx="6400800" cy="3824288"/>
          </a:xfrm>
        </p:spPr>
        <p:txBody>
          <a:bodyPr/>
          <a:lstStyle>
            <a:lvl1pPr>
              <a:defRPr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365577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9"/>
            <a:ext cx="1828800" cy="3454400"/>
          </a:xfrm>
        </p:spPr>
        <p:txBody>
          <a:bodyPr/>
          <a:lstStyle>
            <a:lvl1pPr>
              <a:defRPr sz="1400" b="0" i="0"/>
            </a:lvl1pPr>
            <a:lvl2pPr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8541950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 b="0" i="0"/>
            </a:lvl1pPr>
            <a:lvl2pPr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4712"/>
            <a:ext cx="1828800" cy="3456432"/>
          </a:xfrm>
        </p:spPr>
        <p:txBody>
          <a:bodyPr/>
          <a:lstStyle>
            <a:lvl1pPr>
              <a:defRPr sz="1400" b="0" i="0"/>
            </a:lvl1pPr>
            <a:lvl2pPr marL="0" indent="0">
              <a:buNone/>
              <a:defRPr sz="1000" b="0" i="0"/>
            </a:lvl2pPr>
            <a:lvl3pPr>
              <a:defRPr sz="1000" b="0" i="0"/>
            </a:lvl3pPr>
            <a:lvl4pPr>
              <a:defRPr sz="1000" b="0" i="0"/>
            </a:lvl4pPr>
            <a:lvl5pPr>
              <a:defRPr sz="1000"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585282830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 b="0" i="0"/>
            </a:lvl1pPr>
            <a:lvl2pPr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4712"/>
            <a:ext cx="1828800" cy="3456432"/>
          </a:xfrm>
        </p:spPr>
        <p:txBody>
          <a:bodyPr/>
          <a:lstStyle>
            <a:lvl1pPr>
              <a:defRPr sz="1400" b="0" i="0"/>
            </a:lvl1pPr>
            <a:lvl2pPr marL="0" indent="0">
              <a:buNone/>
              <a:defRPr sz="1000" b="0" i="0"/>
            </a:lvl2pPr>
            <a:lvl3pPr>
              <a:defRPr sz="1000" b="0" i="0"/>
            </a:lvl3pPr>
            <a:lvl4pPr>
              <a:defRPr sz="1000" b="0" i="0"/>
            </a:lvl4pPr>
            <a:lvl5pPr>
              <a:defRPr sz="1000"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700392" y="1090961"/>
            <a:ext cx="4215008" cy="3456432"/>
          </a:xfrm>
        </p:spPr>
        <p:txBody>
          <a:bodyPr/>
          <a:lstStyle>
            <a:lvl1pPr marL="117472" indent="-117472">
              <a:tabLst/>
              <a:defRPr sz="2400" b="0" i="0"/>
            </a:lvl1pPr>
            <a:lvl2pPr marL="0" indent="0"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8338925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92025"/>
            <a:ext cx="1828800" cy="4408995"/>
          </a:xfrm>
        </p:spPr>
        <p:txBody>
          <a:bodyPr/>
          <a:lstStyle>
            <a:lvl1pPr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14600" y="225426"/>
            <a:ext cx="6400800" cy="459740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1328180891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37427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64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Eclipse Codewind / September 9th, 2019 / © 2019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79"/>
            <a:ext cx="1828800" cy="358584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7279"/>
            <a:ext cx="1828800" cy="35858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3254841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3">
            <a:extLst>
              <a:ext uri="{FF2B5EF4-FFF2-40B4-BE49-F238E27FC236}">
                <a16:creationId xmlns:a16="http://schemas.microsoft.com/office/drawing/2014/main" id="{4AE2D503-D21F-1D4A-8859-8866BB2BEC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8600" y="4826480"/>
            <a:ext cx="6400800" cy="137160"/>
          </a:xfrm>
        </p:spPr>
        <p:txBody>
          <a:bodyPr/>
          <a:lstStyle>
            <a:lvl1pPr>
              <a:defRPr b="0" i="0"/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FCE1EE6-6CAA-FF42-B16E-AF7A95BD4E7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6858000" y="4826480"/>
            <a:ext cx="2057400" cy="137160"/>
          </a:xfrm>
        </p:spPr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053396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4300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076" algn="dec"/>
              </a:tabLst>
              <a:defRPr sz="1100" b="0" i="0"/>
            </a:lvl1pPr>
            <a:lvl2pPr marL="173034" indent="-173034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25444793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  <p:pic>
        <p:nvPicPr>
          <p:cNvPr id="5" name="Picture 4" descr="ibm_gry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5953" y="2186151"/>
            <a:ext cx="1297608" cy="52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653764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Light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Lorem ipsum dolor sit amet, consectetur adipiscing elit, sed do eiusmod tempor incididunt ut labore et."/>
          <p:cNvSpPr txBox="1">
            <a:spLocks noGrp="1"/>
          </p:cNvSpPr>
          <p:nvPr>
            <p:ph type="body" sz="quarter" idx="13"/>
          </p:nvPr>
        </p:nvSpPr>
        <p:spPr>
          <a:xfrm>
            <a:off x="190500" y="1548625"/>
            <a:ext cx="4054366" cy="1723550"/>
          </a:xfrm>
          <a:prstGeom prst="rect">
            <a:avLst/>
          </a:prstGeom>
        </p:spPr>
        <p:txBody>
          <a:bodyPr/>
          <a:lstStyle>
            <a:lvl1pPr>
              <a:defRPr>
                <a:latin typeface="IBM Plex Sans" charset="0"/>
                <a:ea typeface="IBM Plex Sans" charset="0"/>
                <a:cs typeface="IBM Plex Sans" charset="0"/>
              </a:defRPr>
            </a:lvl1pPr>
            <a:lvl2pPr>
              <a:defRPr b="0" i="0"/>
            </a:lvl2pPr>
            <a:lvl3pPr>
              <a:defRPr b="0" i="0"/>
            </a:lvl3pPr>
          </a:lstStyle>
          <a:p>
            <a:pPr marL="214313" lvl="0" indent="-214313">
              <a:buClr>
                <a:schemeClr val="accent5"/>
              </a:buClr>
              <a:buSzPct val="100000"/>
              <a:buFont typeface="Arial"/>
              <a:buChar char="•"/>
              <a:defRPr>
                <a:solidFill>
                  <a:schemeClr val="accent4">
                    <a:satOff val="-27949"/>
                    <a:lumOff val="20049"/>
                  </a:schemeClr>
                </a:solidFill>
              </a:defRPr>
            </a:pPr>
            <a:r>
              <a:rPr lang="en-US"/>
              <a:t>Click to edit Master text styles</a:t>
            </a:r>
          </a:p>
          <a:p>
            <a:pPr marL="214313" lvl="1" indent="-214313">
              <a:buClr>
                <a:schemeClr val="accent5"/>
              </a:buClr>
              <a:buSzPct val="100000"/>
              <a:buFont typeface="Arial"/>
              <a:buChar char="•"/>
              <a:defRPr>
                <a:solidFill>
                  <a:schemeClr val="accent4">
                    <a:satOff val="-27949"/>
                    <a:lumOff val="20049"/>
                  </a:schemeClr>
                </a:solidFill>
              </a:defRPr>
            </a:pPr>
            <a:r>
              <a:rPr lang="en-US"/>
              <a:t>Second level</a:t>
            </a:r>
          </a:p>
          <a:p>
            <a:pPr marL="214313" lvl="2" indent="-214313">
              <a:buClr>
                <a:schemeClr val="accent5"/>
              </a:buClr>
              <a:buSzPct val="100000"/>
              <a:buFont typeface="Arial"/>
              <a:buChar char="•"/>
              <a:defRPr>
                <a:solidFill>
                  <a:schemeClr val="accent4">
                    <a:satOff val="-27949"/>
                    <a:lumOff val="20049"/>
                  </a:schemeClr>
                </a:solidFill>
              </a:defRPr>
            </a:pPr>
            <a:r>
              <a:rPr lang="en-US"/>
              <a:t>Third level</a:t>
            </a:r>
          </a:p>
        </p:txBody>
      </p:sp>
      <p:sp>
        <p:nvSpPr>
          <p:cNvPr id="285" name="Lorem ipsum dolor sit amet, consectetur adipiscing elit, sed do eiusmod tempor incididunt ut labore et."/>
          <p:cNvSpPr txBox="1">
            <a:spLocks noGrp="1"/>
          </p:cNvSpPr>
          <p:nvPr>
            <p:ph type="body" sz="quarter" idx="14"/>
          </p:nvPr>
        </p:nvSpPr>
        <p:spPr>
          <a:xfrm>
            <a:off x="4615740" y="1548623"/>
            <a:ext cx="4054366" cy="1723550"/>
          </a:xfrm>
          <a:prstGeom prst="rect">
            <a:avLst/>
          </a:prstGeom>
        </p:spPr>
        <p:txBody>
          <a:bodyPr/>
          <a:lstStyle>
            <a:lvl1pPr>
              <a:defRPr>
                <a:latin typeface="IBM Plex Sans" charset="0"/>
                <a:ea typeface="IBM Plex Sans" charset="0"/>
                <a:cs typeface="IBM Plex Sans" charset="0"/>
              </a:defRPr>
            </a:lvl1pPr>
            <a:lvl2pPr>
              <a:defRPr b="0" i="0"/>
            </a:lvl2pPr>
            <a:lvl3pPr>
              <a:defRPr b="0" i="0"/>
            </a:lvl3pPr>
          </a:lstStyle>
          <a:p>
            <a:pPr marL="214313" lvl="0" indent="-214313">
              <a:buClr>
                <a:schemeClr val="accent5"/>
              </a:buClr>
              <a:buSzPct val="100000"/>
              <a:buFont typeface="Arial"/>
              <a:buChar char="•"/>
              <a:defRPr>
                <a:solidFill>
                  <a:schemeClr val="accent4">
                    <a:satOff val="-27949"/>
                    <a:lumOff val="20049"/>
                  </a:schemeClr>
                </a:solidFill>
              </a:defRPr>
            </a:pPr>
            <a:r>
              <a:rPr lang="en-US"/>
              <a:t>Click to edit Master text styles</a:t>
            </a:r>
          </a:p>
          <a:p>
            <a:pPr marL="214313" lvl="1" indent="-214313">
              <a:buClr>
                <a:schemeClr val="accent5"/>
              </a:buClr>
              <a:buSzPct val="100000"/>
              <a:buFont typeface="Arial"/>
              <a:buChar char="•"/>
              <a:defRPr>
                <a:solidFill>
                  <a:schemeClr val="accent4">
                    <a:satOff val="-27949"/>
                    <a:lumOff val="20049"/>
                  </a:schemeClr>
                </a:solidFill>
              </a:defRPr>
            </a:pPr>
            <a:r>
              <a:rPr lang="en-US"/>
              <a:t>Second level</a:t>
            </a:r>
          </a:p>
          <a:p>
            <a:pPr marL="214313" lvl="2" indent="-214313">
              <a:buClr>
                <a:schemeClr val="accent5"/>
              </a:buClr>
              <a:buSzPct val="100000"/>
              <a:buFont typeface="Arial"/>
              <a:buChar char="•"/>
              <a:defRPr>
                <a:solidFill>
                  <a:schemeClr val="accent4">
                    <a:satOff val="-27949"/>
                    <a:lumOff val="20049"/>
                  </a:schemeClr>
                </a:solidFill>
              </a:defRPr>
            </a:pPr>
            <a:r>
              <a:rPr lang="en-US"/>
              <a:t>Third level</a:t>
            </a:r>
          </a:p>
        </p:txBody>
      </p:sp>
      <p:sp>
        <p:nvSpPr>
          <p:cNvPr id="286" name="Slide title"/>
          <p:cNvSpPr txBox="1">
            <a:spLocks noGrp="1"/>
          </p:cNvSpPr>
          <p:nvPr>
            <p:ph type="body" sz="quarter" idx="15"/>
          </p:nvPr>
        </p:nvSpPr>
        <p:spPr>
          <a:xfrm>
            <a:off x="190501" y="190500"/>
            <a:ext cx="8369162" cy="464127"/>
          </a:xfrm>
          <a:prstGeom prst="rect">
            <a:avLst/>
          </a:prstGeom>
        </p:spPr>
        <p:txBody>
          <a:bodyPr lIns="45718" tIns="45718" rIns="45718" bIns="45718"/>
          <a:lstStyle>
            <a:lvl1pPr defTabSz="582930">
              <a:lnSpc>
                <a:spcPct val="90000"/>
              </a:lnSpc>
              <a:defRPr sz="2250" b="1">
                <a:solidFill>
                  <a:schemeClr val="accent4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723760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boxes (1 large, 4 small)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857997" y="2571750"/>
            <a:ext cx="2286001" cy="2571750"/>
          </a:xfrm>
          <a:prstGeom prst="rect">
            <a:avLst/>
          </a:prstGeom>
          <a:solidFill>
            <a:schemeClr val="accent1"/>
          </a:solidFill>
        </p:spPr>
        <p:txBody>
          <a:bodyPr lIns="192023" tIns="192023" rIns="192023" bIns="192023">
            <a:norm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  <a:lvl2pPr>
              <a:defRPr>
                <a:latin typeface="Arial"/>
                <a:ea typeface="Arial"/>
                <a:cs typeface="Arial"/>
                <a:sym typeface="Arial"/>
              </a:defRPr>
            </a:lvl2pPr>
            <a:lvl3pPr>
              <a:defRPr>
                <a:latin typeface="Arial"/>
                <a:ea typeface="Arial"/>
                <a:cs typeface="Arial"/>
                <a:sym typeface="Arial"/>
              </a:defRPr>
            </a:lvl3pPr>
            <a:lvl4pPr>
              <a:defRPr>
                <a:latin typeface="Arial"/>
                <a:ea typeface="Arial"/>
                <a:cs typeface="Arial"/>
                <a:sym typeface="Arial"/>
              </a:defRPr>
            </a:lvl4pPr>
            <a:lvl5pPr>
              <a:defRPr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36" name="Title Text"/>
          <p:cNvSpPr txBox="1">
            <a:spLocks noGrp="1"/>
          </p:cNvSpPr>
          <p:nvPr>
            <p:ph type="title"/>
          </p:nvPr>
        </p:nvSpPr>
        <p:spPr>
          <a:xfrm>
            <a:off x="-1" y="-1"/>
            <a:ext cx="9144001" cy="2571752"/>
          </a:xfrm>
          <a:prstGeom prst="rect">
            <a:avLst/>
          </a:prstGeom>
          <a:solidFill>
            <a:srgbClr val="000000"/>
          </a:solidFill>
        </p:spPr>
        <p:txBody>
          <a:bodyPr lIns="155447" tIns="155447" rIns="155447" bIns="155447">
            <a:normAutofit/>
          </a:bodyPr>
          <a:lstStyle>
            <a:lvl1pPr>
              <a:defRPr sz="4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53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820150" y="4847435"/>
            <a:ext cx="95251" cy="95251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10194690"/>
      </p:ext>
    </p:extLst>
  </p:cSld>
  <p:clrMapOvr>
    <a:masterClrMapping/>
  </p:clrMapOvr>
  <p:transition spd="med"/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9DA4D-1C1F-3141-A55E-121FE714CD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397764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3B352D-B67D-B947-AB68-949E7CAF19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397764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696996-E3CD-7540-89AE-1B31695E97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92431-C3A3-C347-BC2D-6F1D152231DC}" type="datetimeFigureOut">
              <a:rPr lang="en-US" smtClean="0"/>
              <a:t>1/27/2020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281AAC-8A93-9D47-B1D8-20AFE9830D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190A81-BDFA-A749-9FB3-CE80683F80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B82BE-A74C-4343-AA49-5FD477DCEDA6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74E5F2D-859F-5C42-BCD3-CB6A2BC2013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99146" y="0"/>
            <a:ext cx="344485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729068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817B63-867E-4E4B-B077-597F1D852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FBFD0D-102A-F34C-BB36-C07E1953DA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EF54A0-0148-3142-8165-77D1859F5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92431-C3A3-C347-BC2D-6F1D152231DC}" type="datetimeFigureOut">
              <a:rPr lang="en-US" smtClean="0"/>
              <a:t>1/27/2020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C01FCF-A12B-E441-A34D-85A52EE869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0B03A7-37EE-1E48-BAEA-BCB4F747A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B82BE-A74C-4343-AA49-5FD477DCED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494545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C7DD5A-CDDA-F64E-95A4-6EB58DE551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89545E-AEFD-A54A-9B7A-C77A8212C1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5B52C1-3635-3A4E-91BE-06D9C06864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92431-C3A3-C347-BC2D-6F1D152231DC}" type="datetimeFigureOut">
              <a:rPr lang="en-US" smtClean="0"/>
              <a:t>1/27/2020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4F8C6E-9439-604D-8C2C-E73B20BE8A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79B322-0F28-A848-997D-078D9A627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B82BE-A74C-4343-AA49-5FD477DCED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104531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42721-2EF0-6642-92E9-7718086155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63A7C4-483C-DA4A-8CD3-8565271469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DEBEAF-05FC-604B-BD7E-A450249A8A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60DD3C-B7C4-D746-AD43-A8470C6DF8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92431-C3A3-C347-BC2D-6F1D152231DC}" type="datetimeFigureOut">
              <a:rPr lang="en-US" smtClean="0"/>
              <a:t>1/27/2020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423CC5-B22B-6E42-9227-A61D124D13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512701-BCC5-A64B-AB5C-376175DA6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B82BE-A74C-4343-AA49-5FD477DCED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443099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B022C3-C093-0F4E-BBD4-4FFA2481D2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6E4520-6184-F843-86C0-AA7FA6E045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2064F1-61A3-EB4D-AB3E-F426ADAB5C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473D279-49D2-774B-B222-38055951F99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068BC3E-D3D4-234B-8E04-AA6A67CA83C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4776DB3-C9F1-F248-A7C9-E322C8DD02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92431-C3A3-C347-BC2D-6F1D152231DC}" type="datetimeFigureOut">
              <a:rPr lang="en-US" smtClean="0"/>
              <a:t>1/27/2020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070FA10-C1AE-1B4E-9A27-9FDFC8FAB5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E5A3E90-ABA0-A14B-B4C3-8EC842B29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B82BE-A74C-4343-AA49-5FD477DCED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82676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Eclipse Codewind / September 9th, 2019 / 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1700516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052FD9-DC01-814B-9BB2-2B7DA05E0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E27F357-3913-4446-B6D7-1DA1E4BDFE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92431-C3A3-C347-BC2D-6F1D152231DC}" type="datetimeFigureOut">
              <a:rPr lang="en-US" smtClean="0"/>
              <a:t>1/27/2020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2EDF75-06B6-104D-8BCC-A96FCC391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620345-388B-E149-AD7D-14C4DE92D5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B82BE-A74C-4343-AA49-5FD477DCED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08403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17ED6A0-48AB-1641-B3B3-8821095955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92431-C3A3-C347-BC2D-6F1D152231DC}" type="datetimeFigureOut">
              <a:rPr lang="en-US" smtClean="0"/>
              <a:t>1/27/2020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8D74CD9-E9C5-D24F-87DE-4CB82658F6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BE8F87-64ED-5042-8ABF-CF9A9E8DEB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B82BE-A74C-4343-AA49-5FD477DCED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509579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7979D3-F8FE-D443-846D-BAD3FE9346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F4CE7C-9C35-6C4F-AC99-C922008B76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114F68-6AF9-D146-9C08-6A1808CAAD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FEC2D1-8645-4945-B2FB-5F833F7AAE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92431-C3A3-C347-BC2D-6F1D152231DC}" type="datetimeFigureOut">
              <a:rPr lang="en-US" smtClean="0"/>
              <a:t>1/27/2020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FF0553-D3B0-A34E-9C47-5C94816FD0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C00DD9-4CCC-6A4B-9292-AA156DE882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B82BE-A74C-4343-AA49-5FD477DCED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701304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010C0-4D92-DC4C-B2CD-0124CC4EAF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95B399-873A-B945-8AC2-30A6D6EF86E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6C2551-65D3-854A-BB34-F46B87507D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084AF4-9CB8-8E4A-BF34-3267B36DB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92431-C3A3-C347-BC2D-6F1D152231DC}" type="datetimeFigureOut">
              <a:rPr lang="en-US" smtClean="0"/>
              <a:t>1/27/2020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244237-7548-4E4A-805B-14E7DB443E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E2AB33-B849-8E45-A776-0E36944A2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B82BE-A74C-4343-AA49-5FD477DCED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799500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AB4156-214C-A84B-B3A7-7346FD110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835987-8D7C-854E-9875-F6158DB1B4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A9F7E9-DF4A-DD40-9826-CF339FA86E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92431-C3A3-C347-BC2D-6F1D152231DC}" type="datetimeFigureOut">
              <a:rPr lang="en-US" smtClean="0"/>
              <a:t>1/27/2020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954D05-44D3-B147-9FC8-D500529E19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BB81D5-BA93-D844-B9AB-DEFB24D99D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B82BE-A74C-4343-AA49-5FD477DCED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377267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DF0964-05EF-534C-A772-A148B5EFAC3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5E91C6C-FEBB-BE41-BE58-D698354546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6B37B1-7358-B844-B0B9-C963CF6E1A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92431-C3A3-C347-BC2D-6F1D152231DC}" type="datetimeFigureOut">
              <a:rPr lang="en-US" smtClean="0"/>
              <a:t>1/27/2020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BD7D86-CD74-EE4E-BF20-3A849BA906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C77455-D3EF-0444-A9ED-B83CEDF06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B82BE-A74C-4343-AA49-5FD477DCED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998196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March 27, 2019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3399635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389110" y="4853747"/>
            <a:ext cx="580665" cy="1873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aseline="0">
                <a:solidFill>
                  <a:srgbClr val="655A5B"/>
                </a:solidFill>
              </a:defRPr>
            </a:lvl1pPr>
          </a:lstStyle>
          <a:p>
            <a:fld id="{64A8A213-8E92-D94A-82D7-8578C89CAF1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Date Placeholder 4"/>
          <p:cNvSpPr>
            <a:spLocks noGrp="1"/>
          </p:cNvSpPr>
          <p:nvPr>
            <p:ph type="dt" sz="half" idx="2"/>
          </p:nvPr>
        </p:nvSpPr>
        <p:spPr>
          <a:xfrm>
            <a:off x="969654" y="4853747"/>
            <a:ext cx="2743200" cy="1873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aseline="0">
                <a:solidFill>
                  <a:srgbClr val="655A5B"/>
                </a:solidFill>
              </a:defRPr>
            </a:lvl1pPr>
          </a:lstStyle>
          <a:p>
            <a:fld id="{CD911897-AAF5-9F48-8CFE-C7A0C3E8F556}" type="datetime1">
              <a:rPr lang="en-US" smtClean="0"/>
              <a:pPr/>
              <a:t>1/27/2020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0493291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228600" y="4828032"/>
            <a:ext cx="6400800" cy="13716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IBM Cloud / DOC ID / </a:t>
            </a:r>
            <a:r>
              <a:rPr lang="de-DE" dirty="0" err="1"/>
              <a:t>Month</a:t>
            </a:r>
            <a:r>
              <a:rPr lang="de-DE" dirty="0"/>
              <a:t> XX, 2017 / © 2017 IBM Corporation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1" y="203782"/>
            <a:ext cx="4114801" cy="4479344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3813" y="4705352"/>
            <a:ext cx="521589" cy="21145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67226" y="405274"/>
            <a:ext cx="4297421" cy="3687650"/>
          </a:xfrm>
          <a:prstGeom prst="rect">
            <a:avLst/>
          </a:prstGeom>
        </p:spPr>
      </p:pic>
      <p:pic>
        <p:nvPicPr>
          <p:cNvPr id="8" name="Picture 7" descr="ibm_gry.png"/>
          <p:cNvPicPr>
            <a:picLocks noChangeAspect="1"/>
          </p:cNvPicPr>
          <p:nvPr userDrawn="1"/>
        </p:nvPicPr>
        <p:blipFill>
          <a:blip r:embed="rId4" cstate="print"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3813" y="240047"/>
            <a:ext cx="521589" cy="21147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10686" y="4584701"/>
            <a:ext cx="1620427" cy="470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480089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S 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B39B560-3B8A-2E42-9933-82876E9B412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257"/>
            <a:ext cx="9144000" cy="514099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67553" y="824754"/>
            <a:ext cx="6320118" cy="3272119"/>
          </a:xfrm>
        </p:spPr>
        <p:txBody>
          <a:bodyPr/>
          <a:lstStyle>
            <a:lvl1pPr>
              <a:lnSpc>
                <a:spcPct val="90000"/>
              </a:lnSpc>
              <a:defRPr sz="2600" b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681373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Eclipse Codewind / September 9th, 2019 / 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24712"/>
            <a:ext cx="4114800" cy="350144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100"/>
              </a:spcBef>
              <a:buFontTx/>
              <a:buNone/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24556159"/>
      </p:ext>
    </p:extLst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8686800" cy="86430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 hasCustomPrompt="1"/>
          </p:nvPr>
        </p:nvSpPr>
        <p:spPr>
          <a:xfrm>
            <a:off x="228601" y="1136650"/>
            <a:ext cx="8686800" cy="3562350"/>
          </a:xfrm>
        </p:spPr>
        <p:txBody>
          <a:bodyPr/>
          <a:lstStyle>
            <a:lvl1pPr marL="285736" marR="0" indent="-285736" algn="l" defTabSz="457178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.AppleSystemUIFont" charset="-120"/>
              <a:buChar char="−"/>
              <a:tabLst/>
              <a:defRPr/>
            </a:lvl1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 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37035641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8686800" cy="381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645905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3752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9102682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8686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39977" algn="dec"/>
              </a:tabLst>
              <a:defRPr/>
            </a:lvl1pPr>
            <a:lvl2pPr marL="173030" indent="-173030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1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800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39977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1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585473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3"/>
            <a:ext cx="8686800" cy="846582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123949"/>
            <a:ext cx="8686800" cy="3496566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28797993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3"/>
            <a:ext cx="4114800" cy="846582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123949"/>
            <a:ext cx="4114800" cy="3496566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3519853292"/>
      </p:ext>
    </p:extLst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65178"/>
            <a:ext cx="8686800" cy="4473575"/>
          </a:xfrm>
        </p:spPr>
        <p:txBody>
          <a:bodyPr/>
          <a:lstStyle>
            <a:lvl1pPr>
              <a:lnSpc>
                <a:spcPct val="90000"/>
              </a:lnSpc>
              <a:defRPr sz="96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644246"/>
      </p:ext>
    </p:extLst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70"/>
            <a:ext cx="5187462" cy="4520805"/>
          </a:xfrm>
        </p:spPr>
        <p:txBody>
          <a:bodyPr/>
          <a:lstStyle>
            <a:lvl1pPr marL="117469" indent="-117469">
              <a:tabLst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IBM Cloud / DOC ID / Month XX,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867057"/>
      </p:ext>
    </p:extLst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701164"/>
            <a:ext cx="4114800" cy="403836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701163"/>
            <a:ext cx="4114800" cy="3992344"/>
          </a:xfrm>
        </p:spPr>
        <p:txBody>
          <a:bodyPr/>
          <a:lstStyle>
            <a:lvl1pPr>
              <a:spcBef>
                <a:spcPts val="1100"/>
              </a:spcBef>
              <a:spcAft>
                <a:spcPts val="0"/>
              </a:spcAft>
              <a:defRPr/>
            </a:lvl1pPr>
            <a:lvl2pPr>
              <a:spcBef>
                <a:spcPts val="1100"/>
              </a:spcBef>
              <a:defRPr/>
            </a:lvl2pPr>
            <a:lvl3pPr>
              <a:spcBef>
                <a:spcPts val="1100"/>
              </a:spcBef>
              <a:defRPr/>
            </a:lvl3pPr>
            <a:lvl4pPr>
              <a:spcBef>
                <a:spcPts val="1100"/>
              </a:spcBef>
              <a:defRPr/>
            </a:lvl4pPr>
            <a:lvl5pPr>
              <a:spcBef>
                <a:spcPts val="110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0565"/>
            <a:ext cx="8686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23069842"/>
      </p:ext>
    </p:extLst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8686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124714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800600" y="1124714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993965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028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Eclipse Codewind / September 9th, 2019 / © 2019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827203"/>
      </p:ext>
    </p:extLst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8686800" cy="6400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18616"/>
            <a:ext cx="4114800" cy="3564510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9"/>
            <a:ext cx="8686800" cy="204978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118618"/>
            <a:ext cx="4114800" cy="3564509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46885644"/>
      </p:ext>
    </p:extLst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8686800" cy="5021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228600" y="1056896"/>
            <a:ext cx="4114800" cy="3626231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800600" y="1056896"/>
            <a:ext cx="4114800" cy="3626231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82191168"/>
      </p:ext>
    </p:extLst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8686800" cy="6400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18616"/>
            <a:ext cx="1828800" cy="3564508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9"/>
            <a:ext cx="8686800" cy="204978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118616"/>
            <a:ext cx="1828800" cy="3564508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118616"/>
            <a:ext cx="1828800" cy="3564508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118616"/>
            <a:ext cx="1828800" cy="3564508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91778026"/>
      </p:ext>
    </p:extLst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6400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70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123952"/>
            <a:ext cx="4114800" cy="355917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3080652926"/>
      </p:ext>
    </p:extLst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123950"/>
            <a:ext cx="1828800" cy="3559174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123950"/>
            <a:ext cx="1828800" cy="3559174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2767596501"/>
      </p:ext>
    </p:extLst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123950"/>
            <a:ext cx="4114800" cy="347548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23952"/>
            <a:ext cx="1828800" cy="347477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70"/>
            <a:ext cx="8686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123952"/>
            <a:ext cx="1828800" cy="347477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83642293"/>
      </p:ext>
    </p:extLst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123956"/>
            <a:ext cx="4114800" cy="347547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23956"/>
            <a:ext cx="4114800" cy="3475477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100"/>
              </a:spcBef>
              <a:buFontTx/>
              <a:buNone/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502164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35582537"/>
      </p:ext>
    </p:extLst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70"/>
            <a:ext cx="4114800" cy="44028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2435909826"/>
      </p:ext>
    </p:extLst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70"/>
            <a:ext cx="4114800" cy="44028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269507"/>
      </p:ext>
    </p:extLst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192024"/>
            <a:ext cx="4114800" cy="511308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123957"/>
            <a:ext cx="4114800" cy="3462056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5381580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028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Eclipse Codewind / September 9th, 2019 / © 2019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645855"/>
      </p:ext>
    </p:extLst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4572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tx2">
              <a:lumMod val="50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" y="-1"/>
            <a:ext cx="4571999" cy="257175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2645769"/>
      </p:ext>
    </p:extLst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7998" y="2571750"/>
            <a:ext cx="2286000" cy="2571750"/>
          </a:xfrm>
          <a:solidFill>
            <a:schemeClr val="accent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2286000" y="257175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2" y="2571750"/>
            <a:ext cx="2285997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" y="-1"/>
            <a:ext cx="9143999" cy="257175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48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7112041"/>
      </p:ext>
    </p:extLst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" y="-1"/>
            <a:ext cx="9143999" cy="1290639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2804680"/>
      </p:ext>
    </p:extLst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2857500"/>
            <a:ext cx="2286000" cy="2286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000">
                <a:solidFill>
                  <a:schemeClr val="bg2"/>
                </a:solidFill>
              </a:defRPr>
            </a:lvl2pPr>
            <a:lvl3pPr>
              <a:defRPr sz="1000">
                <a:solidFill>
                  <a:schemeClr val="bg2"/>
                </a:solidFill>
              </a:defRPr>
            </a:lvl3pPr>
            <a:lvl4pPr>
              <a:defRPr sz="1000">
                <a:solidFill>
                  <a:schemeClr val="bg2"/>
                </a:solidFill>
              </a:defRPr>
            </a:lvl4pPr>
            <a:lvl5pPr>
              <a:defRPr sz="1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/>
              <a:t>IBM Cloud / DOC ID / Month XX,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230576"/>
      </p:ext>
    </p:extLst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2286000" cy="5143500"/>
          </a:xfrm>
          <a:solidFill>
            <a:schemeClr val="tx1"/>
          </a:solidFill>
        </p:spPr>
        <p:txBody>
          <a:bodyPr lIns="228600" tIns="182880" rIns="228600" bIns="228600"/>
          <a:lstStyle>
            <a:lvl1pPr>
              <a:defRPr sz="16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2286000" y="0"/>
            <a:ext cx="2286000" cy="51435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4572000" y="0"/>
            <a:ext cx="2286000" cy="51435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6858000" y="0"/>
            <a:ext cx="2286000" cy="5143500"/>
          </a:xfrm>
          <a:solidFill>
            <a:schemeClr val="tx2">
              <a:lumMod val="75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/>
              <a:t>IBM Cloud / DOC ID / Month XX,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892648"/>
      </p:ext>
    </p:extLst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70"/>
            <a:ext cx="8686800" cy="85573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7"/>
            <a:ext cx="1828800" cy="3474770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94589504"/>
      </p:ext>
    </p:extLst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8686800" cy="85573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23956"/>
            <a:ext cx="1828800" cy="3446933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2514600" y="1123956"/>
            <a:ext cx="6400800" cy="33670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3048651"/>
      </p:ext>
    </p:extLst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70"/>
            <a:ext cx="8686800" cy="85573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23956"/>
            <a:ext cx="1828800" cy="3446933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64652041"/>
      </p:ext>
    </p:extLst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70"/>
            <a:ext cx="4114800" cy="85573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23956"/>
            <a:ext cx="1828800" cy="3475477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3954"/>
            <a:ext cx="1828800" cy="3457190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3897047381"/>
      </p:ext>
    </p:extLst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70"/>
            <a:ext cx="8686800" cy="85573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23956"/>
            <a:ext cx="1828800" cy="3475477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3954"/>
            <a:ext cx="1828800" cy="3457190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700392" y="1123955"/>
            <a:ext cx="4215008" cy="3423439"/>
          </a:xfrm>
        </p:spPr>
        <p:txBody>
          <a:bodyPr/>
          <a:lstStyle>
            <a:lvl1pPr marL="117469" indent="-117469">
              <a:tabLst/>
              <a:defRPr sz="2400"/>
            </a:lvl1pPr>
            <a:lvl2pPr marL="0" indent="0"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8535031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381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Eclipse Codewind / September 9th, 2019 / © 2019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094417"/>
      </p:ext>
    </p:extLst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92026"/>
            <a:ext cx="1828800" cy="440899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14600" y="225427"/>
            <a:ext cx="6400800" cy="4597400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184119897"/>
      </p:ext>
    </p:extLst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369421"/>
      </p:ext>
    </p:extLst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56045655"/>
      </p:ext>
    </p:extLst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8686800" cy="85572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4300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39977" algn="dec"/>
              </a:tabLst>
              <a:defRPr sz="1100"/>
            </a:lvl1pPr>
            <a:lvl2pPr marL="173030" indent="-173030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160" algn="r"/>
              </a:tabLst>
              <a:defRPr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26485479"/>
      </p:ext>
    </p:extLst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pic>
        <p:nvPicPr>
          <p:cNvPr id="5" name="Picture 4" descr="ibm_gry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5953" y="2186152"/>
            <a:ext cx="1297608" cy="52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029252"/>
      </p:ext>
    </p:extLst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49862-13E2-C34D-815E-8545BD36FC59}" type="slidenum">
              <a:rPr lang="en-US" smtClean="0">
                <a:solidFill>
                  <a:srgbClr val="6D7777"/>
                </a:solidFill>
              </a:rPr>
              <a:pPr/>
              <a:t>‹#›</a:t>
            </a:fld>
            <a:endParaRPr lang="en-US" dirty="0">
              <a:solidFill>
                <a:srgbClr val="6D7777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4147" y="2151240"/>
            <a:ext cx="5935133" cy="926422"/>
          </a:xfrm>
        </p:spPr>
        <p:txBody>
          <a:bodyPr anchor="b" anchorCtr="0">
            <a:noAutofit/>
          </a:bodyPr>
          <a:lstStyle>
            <a:lvl1pPr algn="l">
              <a:lnSpc>
                <a:spcPct val="85000"/>
              </a:lnSpc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4001" y="3094861"/>
            <a:ext cx="5943600" cy="648134"/>
          </a:xfrm>
        </p:spPr>
        <p:txBody>
          <a:bodyPr tIns="0"/>
          <a:lstStyle>
            <a:lvl1pPr marL="0" indent="0" algn="l">
              <a:buNone/>
              <a:defRPr>
                <a:solidFill>
                  <a:schemeClr val="accent6"/>
                </a:solidFill>
              </a:defRPr>
            </a:lvl1pPr>
            <a:lvl2pPr marL="4554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11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666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22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776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331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887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442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9512257"/>
      </p:ext>
    </p:extLst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5588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grpSp>
        <p:nvGrpSpPr>
          <p:cNvPr id="55" name="Group 54"/>
          <p:cNvGrpSpPr/>
          <p:nvPr userDrawn="1"/>
        </p:nvGrpSpPr>
        <p:grpSpPr>
          <a:xfrm>
            <a:off x="8252694" y="4655057"/>
            <a:ext cx="631978" cy="256109"/>
            <a:chOff x="1938338" y="2368551"/>
            <a:chExt cx="5260976" cy="2132013"/>
          </a:xfrm>
          <a:solidFill>
            <a:srgbClr val="FFFFFF"/>
          </a:solidFill>
        </p:grpSpPr>
        <p:sp>
          <p:nvSpPr>
            <p:cNvPr id="56" name="Freeform 6"/>
            <p:cNvSpPr>
              <a:spLocks/>
            </p:cNvSpPr>
            <p:nvPr/>
          </p:nvSpPr>
          <p:spPr bwMode="auto">
            <a:xfrm>
              <a:off x="5208588" y="2936876"/>
              <a:ext cx="758825" cy="141288"/>
            </a:xfrm>
            <a:custGeom>
              <a:avLst/>
              <a:gdLst>
                <a:gd name="T0" fmla="*/ 0 w 478"/>
                <a:gd name="T1" fmla="*/ 0 h 89"/>
                <a:gd name="T2" fmla="*/ 448 w 478"/>
                <a:gd name="T3" fmla="*/ 0 h 89"/>
                <a:gd name="T4" fmla="*/ 455 w 478"/>
                <a:gd name="T5" fmla="*/ 22 h 89"/>
                <a:gd name="T6" fmla="*/ 461 w 478"/>
                <a:gd name="T7" fmla="*/ 40 h 89"/>
                <a:gd name="T8" fmla="*/ 466 w 478"/>
                <a:gd name="T9" fmla="*/ 56 h 89"/>
                <a:gd name="T10" fmla="*/ 473 w 478"/>
                <a:gd name="T11" fmla="*/ 72 h 89"/>
                <a:gd name="T12" fmla="*/ 478 w 478"/>
                <a:gd name="T13" fmla="*/ 89 h 89"/>
                <a:gd name="T14" fmla="*/ 0 w 478"/>
                <a:gd name="T15" fmla="*/ 89 h 89"/>
                <a:gd name="T16" fmla="*/ 0 w 478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8" h="89">
                  <a:moveTo>
                    <a:pt x="0" y="0"/>
                  </a:moveTo>
                  <a:lnTo>
                    <a:pt x="448" y="0"/>
                  </a:lnTo>
                  <a:lnTo>
                    <a:pt x="455" y="22"/>
                  </a:lnTo>
                  <a:lnTo>
                    <a:pt x="461" y="40"/>
                  </a:lnTo>
                  <a:lnTo>
                    <a:pt x="466" y="56"/>
                  </a:lnTo>
                  <a:lnTo>
                    <a:pt x="473" y="72"/>
                  </a:lnTo>
                  <a:lnTo>
                    <a:pt x="478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57" name="Freeform 7"/>
            <p:cNvSpPr>
              <a:spLocks/>
            </p:cNvSpPr>
            <p:nvPr/>
          </p:nvSpPr>
          <p:spPr bwMode="auto">
            <a:xfrm>
              <a:off x="6156326" y="2936876"/>
              <a:ext cx="758825" cy="141288"/>
            </a:xfrm>
            <a:custGeom>
              <a:avLst/>
              <a:gdLst>
                <a:gd name="T0" fmla="*/ 30 w 478"/>
                <a:gd name="T1" fmla="*/ 0 h 89"/>
                <a:gd name="T2" fmla="*/ 478 w 478"/>
                <a:gd name="T3" fmla="*/ 0 h 89"/>
                <a:gd name="T4" fmla="*/ 478 w 478"/>
                <a:gd name="T5" fmla="*/ 89 h 89"/>
                <a:gd name="T6" fmla="*/ 0 w 478"/>
                <a:gd name="T7" fmla="*/ 89 h 89"/>
                <a:gd name="T8" fmla="*/ 30 w 478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89">
                  <a:moveTo>
                    <a:pt x="30" y="0"/>
                  </a:moveTo>
                  <a:lnTo>
                    <a:pt x="478" y="0"/>
                  </a:lnTo>
                  <a:lnTo>
                    <a:pt x="478" y="89"/>
                  </a:lnTo>
                  <a:lnTo>
                    <a:pt x="0" y="89"/>
                  </a:ln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58" name="Freeform 8"/>
            <p:cNvSpPr>
              <a:spLocks/>
            </p:cNvSpPr>
            <p:nvPr/>
          </p:nvSpPr>
          <p:spPr bwMode="auto">
            <a:xfrm>
              <a:off x="5635626" y="3221038"/>
              <a:ext cx="427038" cy="141288"/>
            </a:xfrm>
            <a:custGeom>
              <a:avLst/>
              <a:gdLst>
                <a:gd name="T0" fmla="*/ 0 w 269"/>
                <a:gd name="T1" fmla="*/ 0 h 89"/>
                <a:gd name="T2" fmla="*/ 239 w 269"/>
                <a:gd name="T3" fmla="*/ 0 h 89"/>
                <a:gd name="T4" fmla="*/ 242 w 269"/>
                <a:gd name="T5" fmla="*/ 8 h 89"/>
                <a:gd name="T6" fmla="*/ 245 w 269"/>
                <a:gd name="T7" fmla="*/ 19 h 89"/>
                <a:gd name="T8" fmla="*/ 249 w 269"/>
                <a:gd name="T9" fmla="*/ 31 h 89"/>
                <a:gd name="T10" fmla="*/ 254 w 269"/>
                <a:gd name="T11" fmla="*/ 45 h 89"/>
                <a:gd name="T12" fmla="*/ 258 w 269"/>
                <a:gd name="T13" fmla="*/ 58 h 89"/>
                <a:gd name="T14" fmla="*/ 262 w 269"/>
                <a:gd name="T15" fmla="*/ 70 h 89"/>
                <a:gd name="T16" fmla="*/ 266 w 269"/>
                <a:gd name="T17" fmla="*/ 80 h 89"/>
                <a:gd name="T18" fmla="*/ 268 w 269"/>
                <a:gd name="T19" fmla="*/ 87 h 89"/>
                <a:gd name="T20" fmla="*/ 269 w 269"/>
                <a:gd name="T21" fmla="*/ 89 h 89"/>
                <a:gd name="T22" fmla="*/ 30 w 269"/>
                <a:gd name="T23" fmla="*/ 89 h 89"/>
                <a:gd name="T24" fmla="*/ 27 w 269"/>
                <a:gd name="T25" fmla="*/ 82 h 89"/>
                <a:gd name="T26" fmla="*/ 23 w 269"/>
                <a:gd name="T27" fmla="*/ 71 h 89"/>
                <a:gd name="T28" fmla="*/ 19 w 269"/>
                <a:gd name="T29" fmla="*/ 59 h 89"/>
                <a:gd name="T30" fmla="*/ 15 w 269"/>
                <a:gd name="T31" fmla="*/ 45 h 89"/>
                <a:gd name="T32" fmla="*/ 10 w 269"/>
                <a:gd name="T33" fmla="*/ 32 h 89"/>
                <a:gd name="T34" fmla="*/ 6 w 269"/>
                <a:gd name="T35" fmla="*/ 20 h 89"/>
                <a:gd name="T36" fmla="*/ 3 w 269"/>
                <a:gd name="T37" fmla="*/ 10 h 89"/>
                <a:gd name="T38" fmla="*/ 0 w 269"/>
                <a:gd name="T39" fmla="*/ 3 h 89"/>
                <a:gd name="T40" fmla="*/ 0 w 269"/>
                <a:gd name="T4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69" h="89">
                  <a:moveTo>
                    <a:pt x="0" y="0"/>
                  </a:moveTo>
                  <a:lnTo>
                    <a:pt x="239" y="0"/>
                  </a:lnTo>
                  <a:lnTo>
                    <a:pt x="242" y="8"/>
                  </a:lnTo>
                  <a:lnTo>
                    <a:pt x="245" y="19"/>
                  </a:lnTo>
                  <a:lnTo>
                    <a:pt x="249" y="31"/>
                  </a:lnTo>
                  <a:lnTo>
                    <a:pt x="254" y="45"/>
                  </a:lnTo>
                  <a:lnTo>
                    <a:pt x="258" y="58"/>
                  </a:lnTo>
                  <a:lnTo>
                    <a:pt x="262" y="70"/>
                  </a:lnTo>
                  <a:lnTo>
                    <a:pt x="266" y="80"/>
                  </a:lnTo>
                  <a:lnTo>
                    <a:pt x="268" y="87"/>
                  </a:lnTo>
                  <a:lnTo>
                    <a:pt x="269" y="89"/>
                  </a:lnTo>
                  <a:lnTo>
                    <a:pt x="30" y="89"/>
                  </a:lnTo>
                  <a:lnTo>
                    <a:pt x="27" y="82"/>
                  </a:lnTo>
                  <a:lnTo>
                    <a:pt x="23" y="71"/>
                  </a:lnTo>
                  <a:lnTo>
                    <a:pt x="19" y="59"/>
                  </a:lnTo>
                  <a:lnTo>
                    <a:pt x="15" y="45"/>
                  </a:lnTo>
                  <a:lnTo>
                    <a:pt x="10" y="32"/>
                  </a:lnTo>
                  <a:lnTo>
                    <a:pt x="6" y="20"/>
                  </a:lnTo>
                  <a:lnTo>
                    <a:pt x="3" y="10"/>
                  </a:lnTo>
                  <a:lnTo>
                    <a:pt x="0" y="3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59" name="Freeform 9"/>
            <p:cNvSpPr>
              <a:spLocks/>
            </p:cNvSpPr>
            <p:nvPr/>
          </p:nvSpPr>
          <p:spPr bwMode="auto">
            <a:xfrm>
              <a:off x="6062663" y="3221038"/>
              <a:ext cx="425450" cy="141288"/>
            </a:xfrm>
            <a:custGeom>
              <a:avLst/>
              <a:gdLst>
                <a:gd name="T0" fmla="*/ 29 w 268"/>
                <a:gd name="T1" fmla="*/ 0 h 89"/>
                <a:gd name="T2" fmla="*/ 268 w 268"/>
                <a:gd name="T3" fmla="*/ 0 h 89"/>
                <a:gd name="T4" fmla="*/ 238 w 268"/>
                <a:gd name="T5" fmla="*/ 89 h 89"/>
                <a:gd name="T6" fmla="*/ 0 w 268"/>
                <a:gd name="T7" fmla="*/ 89 h 89"/>
                <a:gd name="T8" fmla="*/ 29 w 268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8" h="89">
                  <a:moveTo>
                    <a:pt x="29" y="0"/>
                  </a:moveTo>
                  <a:lnTo>
                    <a:pt x="268" y="0"/>
                  </a:lnTo>
                  <a:lnTo>
                    <a:pt x="238" y="89"/>
                  </a:lnTo>
                  <a:lnTo>
                    <a:pt x="0" y="89"/>
                  </a:lnTo>
                  <a:lnTo>
                    <a:pt x="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0" name="Freeform 10"/>
            <p:cNvSpPr>
              <a:spLocks/>
            </p:cNvSpPr>
            <p:nvPr/>
          </p:nvSpPr>
          <p:spPr bwMode="auto">
            <a:xfrm>
              <a:off x="5730876" y="3505201"/>
              <a:ext cx="663575" cy="142875"/>
            </a:xfrm>
            <a:custGeom>
              <a:avLst/>
              <a:gdLst>
                <a:gd name="T0" fmla="*/ 0 w 418"/>
                <a:gd name="T1" fmla="*/ 0 h 90"/>
                <a:gd name="T2" fmla="*/ 418 w 418"/>
                <a:gd name="T3" fmla="*/ 0 h 90"/>
                <a:gd name="T4" fmla="*/ 388 w 418"/>
                <a:gd name="T5" fmla="*/ 90 h 90"/>
                <a:gd name="T6" fmla="*/ 30 w 418"/>
                <a:gd name="T7" fmla="*/ 90 h 90"/>
                <a:gd name="T8" fmla="*/ 22 w 418"/>
                <a:gd name="T9" fmla="*/ 68 h 90"/>
                <a:gd name="T10" fmla="*/ 16 w 418"/>
                <a:gd name="T11" fmla="*/ 50 h 90"/>
                <a:gd name="T12" fmla="*/ 11 w 418"/>
                <a:gd name="T13" fmla="*/ 34 h 90"/>
                <a:gd name="T14" fmla="*/ 6 w 418"/>
                <a:gd name="T15" fmla="*/ 18 h 90"/>
                <a:gd name="T16" fmla="*/ 0 w 418"/>
                <a:gd name="T1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8" h="90">
                  <a:moveTo>
                    <a:pt x="0" y="0"/>
                  </a:moveTo>
                  <a:lnTo>
                    <a:pt x="418" y="0"/>
                  </a:lnTo>
                  <a:lnTo>
                    <a:pt x="388" y="90"/>
                  </a:lnTo>
                  <a:lnTo>
                    <a:pt x="30" y="90"/>
                  </a:lnTo>
                  <a:lnTo>
                    <a:pt x="22" y="68"/>
                  </a:lnTo>
                  <a:lnTo>
                    <a:pt x="16" y="50"/>
                  </a:lnTo>
                  <a:lnTo>
                    <a:pt x="11" y="34"/>
                  </a:lnTo>
                  <a:lnTo>
                    <a:pt x="6" y="1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1" name="Rectangle 11"/>
            <p:cNvSpPr>
              <a:spLocks noChangeArrowheads="1"/>
            </p:cNvSpPr>
            <p:nvPr/>
          </p:nvSpPr>
          <p:spPr bwMode="auto">
            <a:xfrm>
              <a:off x="5208588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2" name="Rectangle 12"/>
            <p:cNvSpPr>
              <a:spLocks noChangeArrowheads="1"/>
            </p:cNvSpPr>
            <p:nvPr/>
          </p:nvSpPr>
          <p:spPr bwMode="auto">
            <a:xfrm>
              <a:off x="6488113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3" name="Rectangle 13"/>
            <p:cNvSpPr>
              <a:spLocks noChangeArrowheads="1"/>
            </p:cNvSpPr>
            <p:nvPr/>
          </p:nvSpPr>
          <p:spPr bwMode="auto">
            <a:xfrm>
              <a:off x="5208588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4" name="Rectangle 14"/>
            <p:cNvSpPr>
              <a:spLocks noChangeArrowheads="1"/>
            </p:cNvSpPr>
            <p:nvPr/>
          </p:nvSpPr>
          <p:spPr bwMode="auto">
            <a:xfrm>
              <a:off x="6488113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5" name="Rectangle 64"/>
            <p:cNvSpPr>
              <a:spLocks noChangeArrowheads="1"/>
            </p:cNvSpPr>
            <p:nvPr/>
          </p:nvSpPr>
          <p:spPr bwMode="auto">
            <a:xfrm>
              <a:off x="5208588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6" name="Rectangle 65"/>
            <p:cNvSpPr>
              <a:spLocks noChangeArrowheads="1"/>
            </p:cNvSpPr>
            <p:nvPr/>
          </p:nvSpPr>
          <p:spPr bwMode="auto">
            <a:xfrm>
              <a:off x="6488113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7" name="Rectangle 66"/>
            <p:cNvSpPr>
              <a:spLocks noChangeArrowheads="1"/>
            </p:cNvSpPr>
            <p:nvPr/>
          </p:nvSpPr>
          <p:spPr bwMode="auto">
            <a:xfrm>
              <a:off x="4924426" y="4075113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8" name="Rectangle 67"/>
            <p:cNvSpPr>
              <a:spLocks noChangeArrowheads="1"/>
            </p:cNvSpPr>
            <p:nvPr/>
          </p:nvSpPr>
          <p:spPr bwMode="auto">
            <a:xfrm>
              <a:off x="4924426" y="4359276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9" name="Rectangle 19"/>
            <p:cNvSpPr>
              <a:spLocks noChangeArrowheads="1"/>
            </p:cNvSpPr>
            <p:nvPr/>
          </p:nvSpPr>
          <p:spPr bwMode="auto">
            <a:xfrm>
              <a:off x="3360738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0" name="Rectangle 20"/>
            <p:cNvSpPr>
              <a:spLocks noChangeArrowheads="1"/>
            </p:cNvSpPr>
            <p:nvPr/>
          </p:nvSpPr>
          <p:spPr bwMode="auto">
            <a:xfrm>
              <a:off x="3360738" y="2936876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1" name="Rectangle 21"/>
            <p:cNvSpPr>
              <a:spLocks noChangeArrowheads="1"/>
            </p:cNvSpPr>
            <p:nvPr/>
          </p:nvSpPr>
          <p:spPr bwMode="auto">
            <a:xfrm>
              <a:off x="2222501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2" name="Rectangle 22"/>
            <p:cNvSpPr>
              <a:spLocks noChangeArrowheads="1"/>
            </p:cNvSpPr>
            <p:nvPr/>
          </p:nvSpPr>
          <p:spPr bwMode="auto">
            <a:xfrm>
              <a:off x="2222501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3" name="Rectangle 23"/>
            <p:cNvSpPr>
              <a:spLocks noChangeArrowheads="1"/>
            </p:cNvSpPr>
            <p:nvPr/>
          </p:nvSpPr>
          <p:spPr bwMode="auto">
            <a:xfrm>
              <a:off x="2222501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4" name="Rectangle 24"/>
            <p:cNvSpPr>
              <a:spLocks noChangeArrowheads="1"/>
            </p:cNvSpPr>
            <p:nvPr/>
          </p:nvSpPr>
          <p:spPr bwMode="auto">
            <a:xfrm>
              <a:off x="2222501" y="2936876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5" name="Rectangle 25"/>
            <p:cNvSpPr>
              <a:spLocks noChangeArrowheads="1"/>
            </p:cNvSpPr>
            <p:nvPr/>
          </p:nvSpPr>
          <p:spPr bwMode="auto">
            <a:xfrm>
              <a:off x="1938338" y="4075113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6" name="Rectangle 26"/>
            <p:cNvSpPr>
              <a:spLocks noChangeArrowheads="1"/>
            </p:cNvSpPr>
            <p:nvPr/>
          </p:nvSpPr>
          <p:spPr bwMode="auto">
            <a:xfrm>
              <a:off x="1938338" y="4359276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7" name="Rectangle 27"/>
            <p:cNvSpPr>
              <a:spLocks noChangeArrowheads="1"/>
            </p:cNvSpPr>
            <p:nvPr/>
          </p:nvSpPr>
          <p:spPr bwMode="auto">
            <a:xfrm>
              <a:off x="1938338" y="2368551"/>
              <a:ext cx="995363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8" name="Rectangle 28"/>
            <p:cNvSpPr>
              <a:spLocks noChangeArrowheads="1"/>
            </p:cNvSpPr>
            <p:nvPr/>
          </p:nvSpPr>
          <p:spPr bwMode="auto">
            <a:xfrm>
              <a:off x="1938338" y="2652713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9" name="Freeform 29"/>
            <p:cNvSpPr>
              <a:spLocks/>
            </p:cNvSpPr>
            <p:nvPr/>
          </p:nvSpPr>
          <p:spPr bwMode="auto">
            <a:xfrm>
              <a:off x="4924426" y="2368551"/>
              <a:ext cx="854075" cy="142875"/>
            </a:xfrm>
            <a:custGeom>
              <a:avLst/>
              <a:gdLst>
                <a:gd name="T0" fmla="*/ 0 w 538"/>
                <a:gd name="T1" fmla="*/ 0 h 90"/>
                <a:gd name="T2" fmla="*/ 508 w 538"/>
                <a:gd name="T3" fmla="*/ 0 h 90"/>
                <a:gd name="T4" fmla="*/ 514 w 538"/>
                <a:gd name="T5" fmla="*/ 17 h 90"/>
                <a:gd name="T6" fmla="*/ 519 w 538"/>
                <a:gd name="T7" fmla="*/ 33 h 90"/>
                <a:gd name="T8" fmla="*/ 524 w 538"/>
                <a:gd name="T9" fmla="*/ 49 h 90"/>
                <a:gd name="T10" fmla="*/ 530 w 538"/>
                <a:gd name="T11" fmla="*/ 68 h 90"/>
                <a:gd name="T12" fmla="*/ 538 w 538"/>
                <a:gd name="T13" fmla="*/ 90 h 90"/>
                <a:gd name="T14" fmla="*/ 0 w 538"/>
                <a:gd name="T15" fmla="*/ 90 h 90"/>
                <a:gd name="T16" fmla="*/ 0 w 538"/>
                <a:gd name="T1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8" h="90">
                  <a:moveTo>
                    <a:pt x="0" y="0"/>
                  </a:moveTo>
                  <a:lnTo>
                    <a:pt x="508" y="0"/>
                  </a:lnTo>
                  <a:lnTo>
                    <a:pt x="514" y="17"/>
                  </a:lnTo>
                  <a:lnTo>
                    <a:pt x="519" y="33"/>
                  </a:lnTo>
                  <a:lnTo>
                    <a:pt x="524" y="49"/>
                  </a:lnTo>
                  <a:lnTo>
                    <a:pt x="530" y="68"/>
                  </a:lnTo>
                  <a:lnTo>
                    <a:pt x="538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0" name="Freeform 30"/>
            <p:cNvSpPr>
              <a:spLocks/>
            </p:cNvSpPr>
            <p:nvPr/>
          </p:nvSpPr>
          <p:spPr bwMode="auto">
            <a:xfrm>
              <a:off x="4924426" y="2652713"/>
              <a:ext cx="947738" cy="141288"/>
            </a:xfrm>
            <a:custGeom>
              <a:avLst/>
              <a:gdLst>
                <a:gd name="T0" fmla="*/ 0 w 597"/>
                <a:gd name="T1" fmla="*/ 0 h 89"/>
                <a:gd name="T2" fmla="*/ 567 w 597"/>
                <a:gd name="T3" fmla="*/ 0 h 89"/>
                <a:gd name="T4" fmla="*/ 573 w 597"/>
                <a:gd name="T5" fmla="*/ 17 h 89"/>
                <a:gd name="T6" fmla="*/ 577 w 597"/>
                <a:gd name="T7" fmla="*/ 29 h 89"/>
                <a:gd name="T8" fmla="*/ 581 w 597"/>
                <a:gd name="T9" fmla="*/ 40 h 89"/>
                <a:gd name="T10" fmla="*/ 584 w 597"/>
                <a:gd name="T11" fmla="*/ 50 h 89"/>
                <a:gd name="T12" fmla="*/ 587 w 597"/>
                <a:gd name="T13" fmla="*/ 60 h 89"/>
                <a:gd name="T14" fmla="*/ 592 w 597"/>
                <a:gd name="T15" fmla="*/ 73 h 89"/>
                <a:gd name="T16" fmla="*/ 597 w 597"/>
                <a:gd name="T17" fmla="*/ 89 h 89"/>
                <a:gd name="T18" fmla="*/ 0 w 597"/>
                <a:gd name="T19" fmla="*/ 89 h 89"/>
                <a:gd name="T20" fmla="*/ 0 w 597"/>
                <a:gd name="T2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7" h="89">
                  <a:moveTo>
                    <a:pt x="0" y="0"/>
                  </a:moveTo>
                  <a:lnTo>
                    <a:pt x="567" y="0"/>
                  </a:lnTo>
                  <a:lnTo>
                    <a:pt x="573" y="17"/>
                  </a:lnTo>
                  <a:lnTo>
                    <a:pt x="577" y="29"/>
                  </a:lnTo>
                  <a:lnTo>
                    <a:pt x="581" y="40"/>
                  </a:lnTo>
                  <a:lnTo>
                    <a:pt x="584" y="50"/>
                  </a:lnTo>
                  <a:lnTo>
                    <a:pt x="587" y="60"/>
                  </a:lnTo>
                  <a:lnTo>
                    <a:pt x="592" y="73"/>
                  </a:lnTo>
                  <a:lnTo>
                    <a:pt x="59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1" name="Freeform 31"/>
            <p:cNvSpPr>
              <a:spLocks/>
            </p:cNvSpPr>
            <p:nvPr/>
          </p:nvSpPr>
          <p:spPr bwMode="auto">
            <a:xfrm>
              <a:off x="6346826" y="2368551"/>
              <a:ext cx="852488" cy="142875"/>
            </a:xfrm>
            <a:custGeom>
              <a:avLst/>
              <a:gdLst>
                <a:gd name="T0" fmla="*/ 30 w 537"/>
                <a:gd name="T1" fmla="*/ 0 h 90"/>
                <a:gd name="T2" fmla="*/ 537 w 537"/>
                <a:gd name="T3" fmla="*/ 0 h 90"/>
                <a:gd name="T4" fmla="*/ 537 w 537"/>
                <a:gd name="T5" fmla="*/ 90 h 90"/>
                <a:gd name="T6" fmla="*/ 0 w 537"/>
                <a:gd name="T7" fmla="*/ 90 h 90"/>
                <a:gd name="T8" fmla="*/ 30 w 537"/>
                <a:gd name="T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7" h="90">
                  <a:moveTo>
                    <a:pt x="30" y="0"/>
                  </a:moveTo>
                  <a:lnTo>
                    <a:pt x="537" y="0"/>
                  </a:lnTo>
                  <a:lnTo>
                    <a:pt x="537" y="90"/>
                  </a:lnTo>
                  <a:lnTo>
                    <a:pt x="0" y="90"/>
                  </a:ln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2" name="Freeform 32"/>
            <p:cNvSpPr>
              <a:spLocks/>
            </p:cNvSpPr>
            <p:nvPr/>
          </p:nvSpPr>
          <p:spPr bwMode="auto">
            <a:xfrm>
              <a:off x="6253163" y="2652713"/>
              <a:ext cx="946150" cy="141288"/>
            </a:xfrm>
            <a:custGeom>
              <a:avLst/>
              <a:gdLst>
                <a:gd name="T0" fmla="*/ 29 w 596"/>
                <a:gd name="T1" fmla="*/ 0 h 89"/>
                <a:gd name="T2" fmla="*/ 596 w 596"/>
                <a:gd name="T3" fmla="*/ 0 h 89"/>
                <a:gd name="T4" fmla="*/ 596 w 596"/>
                <a:gd name="T5" fmla="*/ 89 h 89"/>
                <a:gd name="T6" fmla="*/ 0 w 596"/>
                <a:gd name="T7" fmla="*/ 89 h 89"/>
                <a:gd name="T8" fmla="*/ 29 w 596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6" h="89">
                  <a:moveTo>
                    <a:pt x="29" y="0"/>
                  </a:moveTo>
                  <a:lnTo>
                    <a:pt x="596" y="0"/>
                  </a:lnTo>
                  <a:lnTo>
                    <a:pt x="596" y="89"/>
                  </a:lnTo>
                  <a:lnTo>
                    <a:pt x="0" y="89"/>
                  </a:lnTo>
                  <a:lnTo>
                    <a:pt x="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3" name="Rectangle 33"/>
            <p:cNvSpPr>
              <a:spLocks noChangeArrowheads="1"/>
            </p:cNvSpPr>
            <p:nvPr/>
          </p:nvSpPr>
          <p:spPr bwMode="auto">
            <a:xfrm>
              <a:off x="6488113" y="4075113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4" name="Rectangle 34"/>
            <p:cNvSpPr>
              <a:spLocks noChangeArrowheads="1"/>
            </p:cNvSpPr>
            <p:nvPr/>
          </p:nvSpPr>
          <p:spPr bwMode="auto">
            <a:xfrm>
              <a:off x="6488113" y="4359276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5" name="Freeform 35"/>
            <p:cNvSpPr>
              <a:spLocks/>
            </p:cNvSpPr>
            <p:nvPr/>
          </p:nvSpPr>
          <p:spPr bwMode="auto">
            <a:xfrm>
              <a:off x="6015038" y="4359276"/>
              <a:ext cx="93663" cy="141288"/>
            </a:xfrm>
            <a:custGeom>
              <a:avLst/>
              <a:gdLst>
                <a:gd name="T0" fmla="*/ 0 w 59"/>
                <a:gd name="T1" fmla="*/ 0 h 89"/>
                <a:gd name="T2" fmla="*/ 59 w 59"/>
                <a:gd name="T3" fmla="*/ 0 h 89"/>
                <a:gd name="T4" fmla="*/ 30 w 59"/>
                <a:gd name="T5" fmla="*/ 89 h 89"/>
                <a:gd name="T6" fmla="*/ 29 w 59"/>
                <a:gd name="T7" fmla="*/ 86 h 89"/>
                <a:gd name="T8" fmla="*/ 27 w 59"/>
                <a:gd name="T9" fmla="*/ 80 h 89"/>
                <a:gd name="T10" fmla="*/ 23 w 59"/>
                <a:gd name="T11" fmla="*/ 70 h 89"/>
                <a:gd name="T12" fmla="*/ 19 w 59"/>
                <a:gd name="T13" fmla="*/ 58 h 89"/>
                <a:gd name="T14" fmla="*/ 15 w 59"/>
                <a:gd name="T15" fmla="*/ 44 h 89"/>
                <a:gd name="T16" fmla="*/ 10 w 59"/>
                <a:gd name="T17" fmla="*/ 31 h 89"/>
                <a:gd name="T18" fmla="*/ 6 w 59"/>
                <a:gd name="T19" fmla="*/ 18 h 89"/>
                <a:gd name="T20" fmla="*/ 3 w 59"/>
                <a:gd name="T21" fmla="*/ 8 h 89"/>
                <a:gd name="T22" fmla="*/ 0 w 59"/>
                <a:gd name="T2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9" h="89">
                  <a:moveTo>
                    <a:pt x="0" y="0"/>
                  </a:moveTo>
                  <a:lnTo>
                    <a:pt x="59" y="0"/>
                  </a:lnTo>
                  <a:lnTo>
                    <a:pt x="30" y="89"/>
                  </a:lnTo>
                  <a:lnTo>
                    <a:pt x="29" y="86"/>
                  </a:lnTo>
                  <a:lnTo>
                    <a:pt x="27" y="80"/>
                  </a:lnTo>
                  <a:lnTo>
                    <a:pt x="23" y="70"/>
                  </a:lnTo>
                  <a:lnTo>
                    <a:pt x="19" y="58"/>
                  </a:lnTo>
                  <a:lnTo>
                    <a:pt x="15" y="44"/>
                  </a:lnTo>
                  <a:lnTo>
                    <a:pt x="10" y="31"/>
                  </a:lnTo>
                  <a:lnTo>
                    <a:pt x="6" y="18"/>
                  </a:lnTo>
                  <a:lnTo>
                    <a:pt x="3" y="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6" name="Freeform 36"/>
            <p:cNvSpPr>
              <a:spLocks/>
            </p:cNvSpPr>
            <p:nvPr/>
          </p:nvSpPr>
          <p:spPr bwMode="auto">
            <a:xfrm>
              <a:off x="5919788" y="4075113"/>
              <a:ext cx="284163" cy="141288"/>
            </a:xfrm>
            <a:custGeom>
              <a:avLst/>
              <a:gdLst>
                <a:gd name="T0" fmla="*/ 0 w 179"/>
                <a:gd name="T1" fmla="*/ 0 h 89"/>
                <a:gd name="T2" fmla="*/ 179 w 179"/>
                <a:gd name="T3" fmla="*/ 0 h 89"/>
                <a:gd name="T4" fmla="*/ 149 w 179"/>
                <a:gd name="T5" fmla="*/ 89 h 89"/>
                <a:gd name="T6" fmla="*/ 30 w 179"/>
                <a:gd name="T7" fmla="*/ 89 h 89"/>
                <a:gd name="T8" fmla="*/ 25 w 179"/>
                <a:gd name="T9" fmla="*/ 72 h 89"/>
                <a:gd name="T10" fmla="*/ 18 w 179"/>
                <a:gd name="T11" fmla="*/ 56 h 89"/>
                <a:gd name="T12" fmla="*/ 13 w 179"/>
                <a:gd name="T13" fmla="*/ 39 h 89"/>
                <a:gd name="T14" fmla="*/ 7 w 179"/>
                <a:gd name="T15" fmla="*/ 21 h 89"/>
                <a:gd name="T16" fmla="*/ 0 w 179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9" h="89">
                  <a:moveTo>
                    <a:pt x="0" y="0"/>
                  </a:moveTo>
                  <a:lnTo>
                    <a:pt x="179" y="0"/>
                  </a:lnTo>
                  <a:lnTo>
                    <a:pt x="149" y="89"/>
                  </a:lnTo>
                  <a:lnTo>
                    <a:pt x="30" y="89"/>
                  </a:lnTo>
                  <a:lnTo>
                    <a:pt x="25" y="72"/>
                  </a:lnTo>
                  <a:lnTo>
                    <a:pt x="18" y="56"/>
                  </a:lnTo>
                  <a:lnTo>
                    <a:pt x="13" y="39"/>
                  </a:lnTo>
                  <a:lnTo>
                    <a:pt x="7" y="2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7" name="Freeform 37"/>
            <p:cNvSpPr>
              <a:spLocks/>
            </p:cNvSpPr>
            <p:nvPr/>
          </p:nvSpPr>
          <p:spPr bwMode="auto">
            <a:xfrm>
              <a:off x="5824538" y="3790951"/>
              <a:ext cx="474663" cy="141288"/>
            </a:xfrm>
            <a:custGeom>
              <a:avLst/>
              <a:gdLst>
                <a:gd name="T0" fmla="*/ 0 w 299"/>
                <a:gd name="T1" fmla="*/ 0 h 89"/>
                <a:gd name="T2" fmla="*/ 299 w 299"/>
                <a:gd name="T3" fmla="*/ 0 h 89"/>
                <a:gd name="T4" fmla="*/ 270 w 299"/>
                <a:gd name="T5" fmla="*/ 89 h 89"/>
                <a:gd name="T6" fmla="*/ 30 w 299"/>
                <a:gd name="T7" fmla="*/ 89 h 89"/>
                <a:gd name="T8" fmla="*/ 25 w 299"/>
                <a:gd name="T9" fmla="*/ 72 h 89"/>
                <a:gd name="T10" fmla="*/ 20 w 299"/>
                <a:gd name="T11" fmla="*/ 59 h 89"/>
                <a:gd name="T12" fmla="*/ 17 w 299"/>
                <a:gd name="T13" fmla="*/ 49 h 89"/>
                <a:gd name="T14" fmla="*/ 14 w 299"/>
                <a:gd name="T15" fmla="*/ 39 h 89"/>
                <a:gd name="T16" fmla="*/ 10 w 299"/>
                <a:gd name="T17" fmla="*/ 29 h 89"/>
                <a:gd name="T18" fmla="*/ 6 w 299"/>
                <a:gd name="T19" fmla="*/ 16 h 89"/>
                <a:gd name="T20" fmla="*/ 0 w 299"/>
                <a:gd name="T2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9" h="89">
                  <a:moveTo>
                    <a:pt x="0" y="0"/>
                  </a:moveTo>
                  <a:lnTo>
                    <a:pt x="299" y="0"/>
                  </a:lnTo>
                  <a:lnTo>
                    <a:pt x="270" y="89"/>
                  </a:lnTo>
                  <a:lnTo>
                    <a:pt x="30" y="89"/>
                  </a:lnTo>
                  <a:lnTo>
                    <a:pt x="25" y="72"/>
                  </a:lnTo>
                  <a:lnTo>
                    <a:pt x="20" y="59"/>
                  </a:lnTo>
                  <a:lnTo>
                    <a:pt x="17" y="49"/>
                  </a:lnTo>
                  <a:lnTo>
                    <a:pt x="14" y="39"/>
                  </a:lnTo>
                  <a:lnTo>
                    <a:pt x="10" y="29"/>
                  </a:lnTo>
                  <a:lnTo>
                    <a:pt x="6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8" name="Freeform 38"/>
            <p:cNvSpPr>
              <a:spLocks/>
            </p:cNvSpPr>
            <p:nvPr/>
          </p:nvSpPr>
          <p:spPr bwMode="auto">
            <a:xfrm>
              <a:off x="3360738" y="3505201"/>
              <a:ext cx="1344613" cy="142875"/>
            </a:xfrm>
            <a:custGeom>
              <a:avLst/>
              <a:gdLst>
                <a:gd name="T0" fmla="*/ 0 w 847"/>
                <a:gd name="T1" fmla="*/ 0 h 90"/>
                <a:gd name="T2" fmla="*/ 774 w 847"/>
                <a:gd name="T3" fmla="*/ 0 h 90"/>
                <a:gd name="T4" fmla="*/ 802 w 847"/>
                <a:gd name="T5" fmla="*/ 27 h 90"/>
                <a:gd name="T6" fmla="*/ 826 w 847"/>
                <a:gd name="T7" fmla="*/ 57 h 90"/>
                <a:gd name="T8" fmla="*/ 847 w 847"/>
                <a:gd name="T9" fmla="*/ 90 h 90"/>
                <a:gd name="T10" fmla="*/ 0 w 847"/>
                <a:gd name="T11" fmla="*/ 90 h 90"/>
                <a:gd name="T12" fmla="*/ 0 w 847"/>
                <a:gd name="T13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7" h="90">
                  <a:moveTo>
                    <a:pt x="0" y="0"/>
                  </a:moveTo>
                  <a:lnTo>
                    <a:pt x="774" y="0"/>
                  </a:lnTo>
                  <a:lnTo>
                    <a:pt x="802" y="27"/>
                  </a:lnTo>
                  <a:lnTo>
                    <a:pt x="826" y="57"/>
                  </a:lnTo>
                  <a:lnTo>
                    <a:pt x="847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9" name="Freeform 39"/>
            <p:cNvSpPr>
              <a:spLocks/>
            </p:cNvSpPr>
            <p:nvPr/>
          </p:nvSpPr>
          <p:spPr bwMode="auto">
            <a:xfrm>
              <a:off x="4213226" y="3790951"/>
              <a:ext cx="568325" cy="141288"/>
            </a:xfrm>
            <a:custGeom>
              <a:avLst/>
              <a:gdLst>
                <a:gd name="T0" fmla="*/ 0 w 358"/>
                <a:gd name="T1" fmla="*/ 0 h 89"/>
                <a:gd name="T2" fmla="*/ 347 w 358"/>
                <a:gd name="T3" fmla="*/ 0 h 89"/>
                <a:gd name="T4" fmla="*/ 355 w 358"/>
                <a:gd name="T5" fmla="*/ 43 h 89"/>
                <a:gd name="T6" fmla="*/ 358 w 358"/>
                <a:gd name="T7" fmla="*/ 89 h 89"/>
                <a:gd name="T8" fmla="*/ 0 w 358"/>
                <a:gd name="T9" fmla="*/ 89 h 89"/>
                <a:gd name="T10" fmla="*/ 0 w 358"/>
                <a:gd name="T1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" h="89">
                  <a:moveTo>
                    <a:pt x="0" y="0"/>
                  </a:moveTo>
                  <a:lnTo>
                    <a:pt x="347" y="0"/>
                  </a:lnTo>
                  <a:lnTo>
                    <a:pt x="355" y="43"/>
                  </a:lnTo>
                  <a:lnTo>
                    <a:pt x="358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0" name="Freeform 40"/>
            <p:cNvSpPr>
              <a:spLocks/>
            </p:cNvSpPr>
            <p:nvPr/>
          </p:nvSpPr>
          <p:spPr bwMode="auto">
            <a:xfrm>
              <a:off x="3074988" y="4075113"/>
              <a:ext cx="1689100" cy="141288"/>
            </a:xfrm>
            <a:custGeom>
              <a:avLst/>
              <a:gdLst>
                <a:gd name="T0" fmla="*/ 0 w 1064"/>
                <a:gd name="T1" fmla="*/ 0 h 89"/>
                <a:gd name="T2" fmla="*/ 1064 w 1064"/>
                <a:gd name="T3" fmla="*/ 0 h 89"/>
                <a:gd name="T4" fmla="*/ 1054 w 1064"/>
                <a:gd name="T5" fmla="*/ 31 h 89"/>
                <a:gd name="T6" fmla="*/ 1042 w 1064"/>
                <a:gd name="T7" fmla="*/ 60 h 89"/>
                <a:gd name="T8" fmla="*/ 1027 w 1064"/>
                <a:gd name="T9" fmla="*/ 89 h 89"/>
                <a:gd name="T10" fmla="*/ 0 w 1064"/>
                <a:gd name="T11" fmla="*/ 89 h 89"/>
                <a:gd name="T12" fmla="*/ 0 w 1064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4" h="89">
                  <a:moveTo>
                    <a:pt x="0" y="0"/>
                  </a:moveTo>
                  <a:lnTo>
                    <a:pt x="1064" y="0"/>
                  </a:lnTo>
                  <a:lnTo>
                    <a:pt x="1054" y="31"/>
                  </a:lnTo>
                  <a:lnTo>
                    <a:pt x="1042" y="60"/>
                  </a:lnTo>
                  <a:lnTo>
                    <a:pt x="102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1" name="Freeform 41"/>
            <p:cNvSpPr>
              <a:spLocks/>
            </p:cNvSpPr>
            <p:nvPr/>
          </p:nvSpPr>
          <p:spPr bwMode="auto">
            <a:xfrm>
              <a:off x="3074988" y="4359276"/>
              <a:ext cx="1516063" cy="141288"/>
            </a:xfrm>
            <a:custGeom>
              <a:avLst/>
              <a:gdLst>
                <a:gd name="T0" fmla="*/ 0 w 955"/>
                <a:gd name="T1" fmla="*/ 0 h 89"/>
                <a:gd name="T2" fmla="*/ 955 w 955"/>
                <a:gd name="T3" fmla="*/ 0 h 89"/>
                <a:gd name="T4" fmla="*/ 921 w 955"/>
                <a:gd name="T5" fmla="*/ 26 h 89"/>
                <a:gd name="T6" fmla="*/ 885 w 955"/>
                <a:gd name="T7" fmla="*/ 48 h 89"/>
                <a:gd name="T8" fmla="*/ 846 w 955"/>
                <a:gd name="T9" fmla="*/ 65 h 89"/>
                <a:gd name="T10" fmla="*/ 805 w 955"/>
                <a:gd name="T11" fmla="*/ 78 h 89"/>
                <a:gd name="T12" fmla="*/ 761 w 955"/>
                <a:gd name="T13" fmla="*/ 86 h 89"/>
                <a:gd name="T14" fmla="*/ 717 w 955"/>
                <a:gd name="T15" fmla="*/ 89 h 89"/>
                <a:gd name="T16" fmla="*/ 0 w 955"/>
                <a:gd name="T17" fmla="*/ 89 h 89"/>
                <a:gd name="T18" fmla="*/ 0 w 955"/>
                <a:gd name="T1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5" h="89">
                  <a:moveTo>
                    <a:pt x="0" y="0"/>
                  </a:moveTo>
                  <a:lnTo>
                    <a:pt x="955" y="0"/>
                  </a:lnTo>
                  <a:lnTo>
                    <a:pt x="921" y="26"/>
                  </a:lnTo>
                  <a:lnTo>
                    <a:pt x="885" y="48"/>
                  </a:lnTo>
                  <a:lnTo>
                    <a:pt x="846" y="65"/>
                  </a:lnTo>
                  <a:lnTo>
                    <a:pt x="805" y="78"/>
                  </a:lnTo>
                  <a:lnTo>
                    <a:pt x="761" y="86"/>
                  </a:lnTo>
                  <a:lnTo>
                    <a:pt x="71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2" name="Freeform 42"/>
            <p:cNvSpPr>
              <a:spLocks/>
            </p:cNvSpPr>
            <p:nvPr/>
          </p:nvSpPr>
          <p:spPr bwMode="auto">
            <a:xfrm>
              <a:off x="3360738" y="3221038"/>
              <a:ext cx="1344613" cy="141288"/>
            </a:xfrm>
            <a:custGeom>
              <a:avLst/>
              <a:gdLst>
                <a:gd name="T0" fmla="*/ 0 w 847"/>
                <a:gd name="T1" fmla="*/ 0 h 89"/>
                <a:gd name="T2" fmla="*/ 847 w 847"/>
                <a:gd name="T3" fmla="*/ 0 h 89"/>
                <a:gd name="T4" fmla="*/ 826 w 847"/>
                <a:gd name="T5" fmla="*/ 33 h 89"/>
                <a:gd name="T6" fmla="*/ 802 w 847"/>
                <a:gd name="T7" fmla="*/ 62 h 89"/>
                <a:gd name="T8" fmla="*/ 775 w 847"/>
                <a:gd name="T9" fmla="*/ 89 h 89"/>
                <a:gd name="T10" fmla="*/ 0 w 847"/>
                <a:gd name="T11" fmla="*/ 89 h 89"/>
                <a:gd name="T12" fmla="*/ 0 w 847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7" h="89">
                  <a:moveTo>
                    <a:pt x="0" y="0"/>
                  </a:moveTo>
                  <a:lnTo>
                    <a:pt x="847" y="0"/>
                  </a:lnTo>
                  <a:lnTo>
                    <a:pt x="826" y="33"/>
                  </a:lnTo>
                  <a:lnTo>
                    <a:pt x="802" y="62"/>
                  </a:lnTo>
                  <a:lnTo>
                    <a:pt x="775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3" name="Freeform 43"/>
            <p:cNvSpPr>
              <a:spLocks/>
            </p:cNvSpPr>
            <p:nvPr/>
          </p:nvSpPr>
          <p:spPr bwMode="auto">
            <a:xfrm>
              <a:off x="4213226" y="2936876"/>
              <a:ext cx="568325" cy="141288"/>
            </a:xfrm>
            <a:custGeom>
              <a:avLst/>
              <a:gdLst>
                <a:gd name="T0" fmla="*/ 0 w 358"/>
                <a:gd name="T1" fmla="*/ 0 h 89"/>
                <a:gd name="T2" fmla="*/ 358 w 358"/>
                <a:gd name="T3" fmla="*/ 0 h 89"/>
                <a:gd name="T4" fmla="*/ 355 w 358"/>
                <a:gd name="T5" fmla="*/ 46 h 89"/>
                <a:gd name="T6" fmla="*/ 347 w 358"/>
                <a:gd name="T7" fmla="*/ 89 h 89"/>
                <a:gd name="T8" fmla="*/ 0 w 358"/>
                <a:gd name="T9" fmla="*/ 89 h 89"/>
                <a:gd name="T10" fmla="*/ 0 w 358"/>
                <a:gd name="T1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" h="89">
                  <a:moveTo>
                    <a:pt x="0" y="0"/>
                  </a:moveTo>
                  <a:lnTo>
                    <a:pt x="358" y="0"/>
                  </a:lnTo>
                  <a:lnTo>
                    <a:pt x="355" y="46"/>
                  </a:lnTo>
                  <a:lnTo>
                    <a:pt x="34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4" name="Freeform 44"/>
            <p:cNvSpPr>
              <a:spLocks/>
            </p:cNvSpPr>
            <p:nvPr/>
          </p:nvSpPr>
          <p:spPr bwMode="auto">
            <a:xfrm>
              <a:off x="3074988" y="2368551"/>
              <a:ext cx="1516063" cy="142875"/>
            </a:xfrm>
            <a:custGeom>
              <a:avLst/>
              <a:gdLst>
                <a:gd name="T0" fmla="*/ 0 w 955"/>
                <a:gd name="T1" fmla="*/ 0 h 90"/>
                <a:gd name="T2" fmla="*/ 717 w 955"/>
                <a:gd name="T3" fmla="*/ 0 h 90"/>
                <a:gd name="T4" fmla="*/ 761 w 955"/>
                <a:gd name="T5" fmla="*/ 3 h 90"/>
                <a:gd name="T6" fmla="*/ 805 w 955"/>
                <a:gd name="T7" fmla="*/ 11 h 90"/>
                <a:gd name="T8" fmla="*/ 846 w 955"/>
                <a:gd name="T9" fmla="*/ 24 h 90"/>
                <a:gd name="T10" fmla="*/ 885 w 955"/>
                <a:gd name="T11" fmla="*/ 41 h 90"/>
                <a:gd name="T12" fmla="*/ 921 w 955"/>
                <a:gd name="T13" fmla="*/ 63 h 90"/>
                <a:gd name="T14" fmla="*/ 955 w 955"/>
                <a:gd name="T15" fmla="*/ 90 h 90"/>
                <a:gd name="T16" fmla="*/ 0 w 955"/>
                <a:gd name="T17" fmla="*/ 90 h 90"/>
                <a:gd name="T18" fmla="*/ 0 w 955"/>
                <a:gd name="T1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5" h="90">
                  <a:moveTo>
                    <a:pt x="0" y="0"/>
                  </a:moveTo>
                  <a:lnTo>
                    <a:pt x="717" y="0"/>
                  </a:lnTo>
                  <a:lnTo>
                    <a:pt x="761" y="3"/>
                  </a:lnTo>
                  <a:lnTo>
                    <a:pt x="805" y="11"/>
                  </a:lnTo>
                  <a:lnTo>
                    <a:pt x="846" y="24"/>
                  </a:lnTo>
                  <a:lnTo>
                    <a:pt x="885" y="41"/>
                  </a:lnTo>
                  <a:lnTo>
                    <a:pt x="921" y="63"/>
                  </a:lnTo>
                  <a:lnTo>
                    <a:pt x="955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5" name="Freeform 45"/>
            <p:cNvSpPr>
              <a:spLocks/>
            </p:cNvSpPr>
            <p:nvPr/>
          </p:nvSpPr>
          <p:spPr bwMode="auto">
            <a:xfrm>
              <a:off x="3074988" y="2652713"/>
              <a:ext cx="1689100" cy="141288"/>
            </a:xfrm>
            <a:custGeom>
              <a:avLst/>
              <a:gdLst>
                <a:gd name="T0" fmla="*/ 0 w 1064"/>
                <a:gd name="T1" fmla="*/ 0 h 89"/>
                <a:gd name="T2" fmla="*/ 1027 w 1064"/>
                <a:gd name="T3" fmla="*/ 0 h 89"/>
                <a:gd name="T4" fmla="*/ 1042 w 1064"/>
                <a:gd name="T5" fmla="*/ 28 h 89"/>
                <a:gd name="T6" fmla="*/ 1054 w 1064"/>
                <a:gd name="T7" fmla="*/ 58 h 89"/>
                <a:gd name="T8" fmla="*/ 1064 w 1064"/>
                <a:gd name="T9" fmla="*/ 89 h 89"/>
                <a:gd name="T10" fmla="*/ 0 w 1064"/>
                <a:gd name="T11" fmla="*/ 89 h 89"/>
                <a:gd name="T12" fmla="*/ 0 w 1064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4" h="89">
                  <a:moveTo>
                    <a:pt x="0" y="0"/>
                  </a:moveTo>
                  <a:lnTo>
                    <a:pt x="1027" y="0"/>
                  </a:lnTo>
                  <a:lnTo>
                    <a:pt x="1042" y="28"/>
                  </a:lnTo>
                  <a:lnTo>
                    <a:pt x="1054" y="58"/>
                  </a:lnTo>
                  <a:lnTo>
                    <a:pt x="1064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</p:grpSp>
      <p:sp>
        <p:nvSpPr>
          <p:cNvPr id="48" name="Rectangle 47"/>
          <p:cNvSpPr/>
          <p:nvPr userDrawn="1"/>
        </p:nvSpPr>
        <p:spPr>
          <a:xfrm>
            <a:off x="4" y="0"/>
            <a:ext cx="4532923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96" name="Subtitle 2"/>
          <p:cNvSpPr>
            <a:spLocks noGrp="1"/>
          </p:cNvSpPr>
          <p:nvPr>
            <p:ph type="subTitle" idx="11"/>
          </p:nvPr>
        </p:nvSpPr>
        <p:spPr>
          <a:xfrm>
            <a:off x="412088" y="1771740"/>
            <a:ext cx="3563993" cy="623248"/>
          </a:xfrm>
        </p:spPr>
        <p:txBody>
          <a:bodyPr wrap="square" lIns="0" tIns="0" rIns="0" bIns="0">
            <a:spAutoFit/>
          </a:bodyPr>
          <a:lstStyle>
            <a:lvl1pPr marL="0" indent="0" algn="l">
              <a:spcBef>
                <a:spcPts val="0"/>
              </a:spcBef>
              <a:buNone/>
              <a:defRPr sz="2000" baseline="0">
                <a:solidFill>
                  <a:srgbClr val="000000"/>
                </a:solidFill>
              </a:defRPr>
            </a:lvl1pPr>
            <a:lvl2pPr marL="4571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97" name="Title 1"/>
          <p:cNvSpPr>
            <a:spLocks noGrp="1"/>
          </p:cNvSpPr>
          <p:nvPr>
            <p:ph type="title"/>
          </p:nvPr>
        </p:nvSpPr>
        <p:spPr>
          <a:xfrm>
            <a:off x="407324" y="592692"/>
            <a:ext cx="3627369" cy="777136"/>
          </a:xfrm>
        </p:spPr>
        <p:txBody>
          <a:bodyPr wrap="square">
            <a:spAutoFit/>
          </a:bodyPr>
          <a:lstStyle>
            <a:lvl1pPr algn="l" defTabSz="914310" rtl="0" eaLnBrk="1" latinLnBrk="0" hangingPunct="1">
              <a:lnSpc>
                <a:spcPts val="3000"/>
              </a:lnSpc>
              <a:spcBef>
                <a:spcPct val="0"/>
              </a:spcBef>
              <a:buNone/>
              <a:defRPr lang="en-US" sz="2800" kern="1200" baseline="0" dirty="0">
                <a:solidFill>
                  <a:srgbClr val="F2652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2" name="Rectangle 131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2D2D2D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  <p:sp>
        <p:nvSpPr>
          <p:cNvPr id="49" name="Rectangle 48"/>
          <p:cNvSpPr/>
          <p:nvPr userDrawn="1"/>
        </p:nvSpPr>
        <p:spPr>
          <a:xfrm>
            <a:off x="4532924" y="0"/>
            <a:ext cx="1699242" cy="5143500"/>
          </a:xfrm>
          <a:prstGeom prst="rect">
            <a:avLst/>
          </a:prstGeom>
          <a:solidFill>
            <a:srgbClr val="0094B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7846634"/>
      </p:ext>
    </p:extLst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5588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grpSp>
        <p:nvGrpSpPr>
          <p:cNvPr id="55" name="Group 54"/>
          <p:cNvGrpSpPr/>
          <p:nvPr userDrawn="1"/>
        </p:nvGrpSpPr>
        <p:grpSpPr>
          <a:xfrm>
            <a:off x="8252694" y="4655057"/>
            <a:ext cx="631978" cy="256109"/>
            <a:chOff x="1938338" y="2368551"/>
            <a:chExt cx="5260976" cy="2132013"/>
          </a:xfrm>
          <a:solidFill>
            <a:srgbClr val="FFFFFF"/>
          </a:solidFill>
        </p:grpSpPr>
        <p:sp>
          <p:nvSpPr>
            <p:cNvPr id="56" name="Freeform 6"/>
            <p:cNvSpPr>
              <a:spLocks/>
            </p:cNvSpPr>
            <p:nvPr/>
          </p:nvSpPr>
          <p:spPr bwMode="auto">
            <a:xfrm>
              <a:off x="5208588" y="2936876"/>
              <a:ext cx="758825" cy="141288"/>
            </a:xfrm>
            <a:custGeom>
              <a:avLst/>
              <a:gdLst>
                <a:gd name="T0" fmla="*/ 0 w 478"/>
                <a:gd name="T1" fmla="*/ 0 h 89"/>
                <a:gd name="T2" fmla="*/ 448 w 478"/>
                <a:gd name="T3" fmla="*/ 0 h 89"/>
                <a:gd name="T4" fmla="*/ 455 w 478"/>
                <a:gd name="T5" fmla="*/ 22 h 89"/>
                <a:gd name="T6" fmla="*/ 461 w 478"/>
                <a:gd name="T7" fmla="*/ 40 h 89"/>
                <a:gd name="T8" fmla="*/ 466 w 478"/>
                <a:gd name="T9" fmla="*/ 56 h 89"/>
                <a:gd name="T10" fmla="*/ 473 w 478"/>
                <a:gd name="T11" fmla="*/ 72 h 89"/>
                <a:gd name="T12" fmla="*/ 478 w 478"/>
                <a:gd name="T13" fmla="*/ 89 h 89"/>
                <a:gd name="T14" fmla="*/ 0 w 478"/>
                <a:gd name="T15" fmla="*/ 89 h 89"/>
                <a:gd name="T16" fmla="*/ 0 w 478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8" h="89">
                  <a:moveTo>
                    <a:pt x="0" y="0"/>
                  </a:moveTo>
                  <a:lnTo>
                    <a:pt x="448" y="0"/>
                  </a:lnTo>
                  <a:lnTo>
                    <a:pt x="455" y="22"/>
                  </a:lnTo>
                  <a:lnTo>
                    <a:pt x="461" y="40"/>
                  </a:lnTo>
                  <a:lnTo>
                    <a:pt x="466" y="56"/>
                  </a:lnTo>
                  <a:lnTo>
                    <a:pt x="473" y="72"/>
                  </a:lnTo>
                  <a:lnTo>
                    <a:pt x="478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57" name="Freeform 7"/>
            <p:cNvSpPr>
              <a:spLocks/>
            </p:cNvSpPr>
            <p:nvPr/>
          </p:nvSpPr>
          <p:spPr bwMode="auto">
            <a:xfrm>
              <a:off x="6156326" y="2936876"/>
              <a:ext cx="758825" cy="141288"/>
            </a:xfrm>
            <a:custGeom>
              <a:avLst/>
              <a:gdLst>
                <a:gd name="T0" fmla="*/ 30 w 478"/>
                <a:gd name="T1" fmla="*/ 0 h 89"/>
                <a:gd name="T2" fmla="*/ 478 w 478"/>
                <a:gd name="T3" fmla="*/ 0 h 89"/>
                <a:gd name="T4" fmla="*/ 478 w 478"/>
                <a:gd name="T5" fmla="*/ 89 h 89"/>
                <a:gd name="T6" fmla="*/ 0 w 478"/>
                <a:gd name="T7" fmla="*/ 89 h 89"/>
                <a:gd name="T8" fmla="*/ 30 w 478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89">
                  <a:moveTo>
                    <a:pt x="30" y="0"/>
                  </a:moveTo>
                  <a:lnTo>
                    <a:pt x="478" y="0"/>
                  </a:lnTo>
                  <a:lnTo>
                    <a:pt x="478" y="89"/>
                  </a:lnTo>
                  <a:lnTo>
                    <a:pt x="0" y="89"/>
                  </a:ln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58" name="Freeform 8"/>
            <p:cNvSpPr>
              <a:spLocks/>
            </p:cNvSpPr>
            <p:nvPr/>
          </p:nvSpPr>
          <p:spPr bwMode="auto">
            <a:xfrm>
              <a:off x="5635626" y="3221038"/>
              <a:ext cx="427038" cy="141288"/>
            </a:xfrm>
            <a:custGeom>
              <a:avLst/>
              <a:gdLst>
                <a:gd name="T0" fmla="*/ 0 w 269"/>
                <a:gd name="T1" fmla="*/ 0 h 89"/>
                <a:gd name="T2" fmla="*/ 239 w 269"/>
                <a:gd name="T3" fmla="*/ 0 h 89"/>
                <a:gd name="T4" fmla="*/ 242 w 269"/>
                <a:gd name="T5" fmla="*/ 8 h 89"/>
                <a:gd name="T6" fmla="*/ 245 w 269"/>
                <a:gd name="T7" fmla="*/ 19 h 89"/>
                <a:gd name="T8" fmla="*/ 249 w 269"/>
                <a:gd name="T9" fmla="*/ 31 h 89"/>
                <a:gd name="T10" fmla="*/ 254 w 269"/>
                <a:gd name="T11" fmla="*/ 45 h 89"/>
                <a:gd name="T12" fmla="*/ 258 w 269"/>
                <a:gd name="T13" fmla="*/ 58 h 89"/>
                <a:gd name="T14" fmla="*/ 262 w 269"/>
                <a:gd name="T15" fmla="*/ 70 h 89"/>
                <a:gd name="T16" fmla="*/ 266 w 269"/>
                <a:gd name="T17" fmla="*/ 80 h 89"/>
                <a:gd name="T18" fmla="*/ 268 w 269"/>
                <a:gd name="T19" fmla="*/ 87 h 89"/>
                <a:gd name="T20" fmla="*/ 269 w 269"/>
                <a:gd name="T21" fmla="*/ 89 h 89"/>
                <a:gd name="T22" fmla="*/ 30 w 269"/>
                <a:gd name="T23" fmla="*/ 89 h 89"/>
                <a:gd name="T24" fmla="*/ 27 w 269"/>
                <a:gd name="T25" fmla="*/ 82 h 89"/>
                <a:gd name="T26" fmla="*/ 23 w 269"/>
                <a:gd name="T27" fmla="*/ 71 h 89"/>
                <a:gd name="T28" fmla="*/ 19 w 269"/>
                <a:gd name="T29" fmla="*/ 59 h 89"/>
                <a:gd name="T30" fmla="*/ 15 w 269"/>
                <a:gd name="T31" fmla="*/ 45 h 89"/>
                <a:gd name="T32" fmla="*/ 10 w 269"/>
                <a:gd name="T33" fmla="*/ 32 h 89"/>
                <a:gd name="T34" fmla="*/ 6 w 269"/>
                <a:gd name="T35" fmla="*/ 20 h 89"/>
                <a:gd name="T36" fmla="*/ 3 w 269"/>
                <a:gd name="T37" fmla="*/ 10 h 89"/>
                <a:gd name="T38" fmla="*/ 0 w 269"/>
                <a:gd name="T39" fmla="*/ 3 h 89"/>
                <a:gd name="T40" fmla="*/ 0 w 269"/>
                <a:gd name="T4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69" h="89">
                  <a:moveTo>
                    <a:pt x="0" y="0"/>
                  </a:moveTo>
                  <a:lnTo>
                    <a:pt x="239" y="0"/>
                  </a:lnTo>
                  <a:lnTo>
                    <a:pt x="242" y="8"/>
                  </a:lnTo>
                  <a:lnTo>
                    <a:pt x="245" y="19"/>
                  </a:lnTo>
                  <a:lnTo>
                    <a:pt x="249" y="31"/>
                  </a:lnTo>
                  <a:lnTo>
                    <a:pt x="254" y="45"/>
                  </a:lnTo>
                  <a:lnTo>
                    <a:pt x="258" y="58"/>
                  </a:lnTo>
                  <a:lnTo>
                    <a:pt x="262" y="70"/>
                  </a:lnTo>
                  <a:lnTo>
                    <a:pt x="266" y="80"/>
                  </a:lnTo>
                  <a:lnTo>
                    <a:pt x="268" y="87"/>
                  </a:lnTo>
                  <a:lnTo>
                    <a:pt x="269" y="89"/>
                  </a:lnTo>
                  <a:lnTo>
                    <a:pt x="30" y="89"/>
                  </a:lnTo>
                  <a:lnTo>
                    <a:pt x="27" y="82"/>
                  </a:lnTo>
                  <a:lnTo>
                    <a:pt x="23" y="71"/>
                  </a:lnTo>
                  <a:lnTo>
                    <a:pt x="19" y="59"/>
                  </a:lnTo>
                  <a:lnTo>
                    <a:pt x="15" y="45"/>
                  </a:lnTo>
                  <a:lnTo>
                    <a:pt x="10" y="32"/>
                  </a:lnTo>
                  <a:lnTo>
                    <a:pt x="6" y="20"/>
                  </a:lnTo>
                  <a:lnTo>
                    <a:pt x="3" y="10"/>
                  </a:lnTo>
                  <a:lnTo>
                    <a:pt x="0" y="3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59" name="Freeform 9"/>
            <p:cNvSpPr>
              <a:spLocks/>
            </p:cNvSpPr>
            <p:nvPr/>
          </p:nvSpPr>
          <p:spPr bwMode="auto">
            <a:xfrm>
              <a:off x="6062663" y="3221038"/>
              <a:ext cx="425450" cy="141288"/>
            </a:xfrm>
            <a:custGeom>
              <a:avLst/>
              <a:gdLst>
                <a:gd name="T0" fmla="*/ 29 w 268"/>
                <a:gd name="T1" fmla="*/ 0 h 89"/>
                <a:gd name="T2" fmla="*/ 268 w 268"/>
                <a:gd name="T3" fmla="*/ 0 h 89"/>
                <a:gd name="T4" fmla="*/ 238 w 268"/>
                <a:gd name="T5" fmla="*/ 89 h 89"/>
                <a:gd name="T6" fmla="*/ 0 w 268"/>
                <a:gd name="T7" fmla="*/ 89 h 89"/>
                <a:gd name="T8" fmla="*/ 29 w 268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8" h="89">
                  <a:moveTo>
                    <a:pt x="29" y="0"/>
                  </a:moveTo>
                  <a:lnTo>
                    <a:pt x="268" y="0"/>
                  </a:lnTo>
                  <a:lnTo>
                    <a:pt x="238" y="89"/>
                  </a:lnTo>
                  <a:lnTo>
                    <a:pt x="0" y="89"/>
                  </a:lnTo>
                  <a:lnTo>
                    <a:pt x="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0" name="Freeform 10"/>
            <p:cNvSpPr>
              <a:spLocks/>
            </p:cNvSpPr>
            <p:nvPr/>
          </p:nvSpPr>
          <p:spPr bwMode="auto">
            <a:xfrm>
              <a:off x="5730876" y="3505201"/>
              <a:ext cx="663575" cy="142875"/>
            </a:xfrm>
            <a:custGeom>
              <a:avLst/>
              <a:gdLst>
                <a:gd name="T0" fmla="*/ 0 w 418"/>
                <a:gd name="T1" fmla="*/ 0 h 90"/>
                <a:gd name="T2" fmla="*/ 418 w 418"/>
                <a:gd name="T3" fmla="*/ 0 h 90"/>
                <a:gd name="T4" fmla="*/ 388 w 418"/>
                <a:gd name="T5" fmla="*/ 90 h 90"/>
                <a:gd name="T6" fmla="*/ 30 w 418"/>
                <a:gd name="T7" fmla="*/ 90 h 90"/>
                <a:gd name="T8" fmla="*/ 22 w 418"/>
                <a:gd name="T9" fmla="*/ 68 h 90"/>
                <a:gd name="T10" fmla="*/ 16 w 418"/>
                <a:gd name="T11" fmla="*/ 50 h 90"/>
                <a:gd name="T12" fmla="*/ 11 w 418"/>
                <a:gd name="T13" fmla="*/ 34 h 90"/>
                <a:gd name="T14" fmla="*/ 6 w 418"/>
                <a:gd name="T15" fmla="*/ 18 h 90"/>
                <a:gd name="T16" fmla="*/ 0 w 418"/>
                <a:gd name="T1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8" h="90">
                  <a:moveTo>
                    <a:pt x="0" y="0"/>
                  </a:moveTo>
                  <a:lnTo>
                    <a:pt x="418" y="0"/>
                  </a:lnTo>
                  <a:lnTo>
                    <a:pt x="388" y="90"/>
                  </a:lnTo>
                  <a:lnTo>
                    <a:pt x="30" y="90"/>
                  </a:lnTo>
                  <a:lnTo>
                    <a:pt x="22" y="68"/>
                  </a:lnTo>
                  <a:lnTo>
                    <a:pt x="16" y="50"/>
                  </a:lnTo>
                  <a:lnTo>
                    <a:pt x="11" y="34"/>
                  </a:lnTo>
                  <a:lnTo>
                    <a:pt x="6" y="1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1" name="Rectangle 11"/>
            <p:cNvSpPr>
              <a:spLocks noChangeArrowheads="1"/>
            </p:cNvSpPr>
            <p:nvPr/>
          </p:nvSpPr>
          <p:spPr bwMode="auto">
            <a:xfrm>
              <a:off x="5208588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2" name="Rectangle 12"/>
            <p:cNvSpPr>
              <a:spLocks noChangeArrowheads="1"/>
            </p:cNvSpPr>
            <p:nvPr/>
          </p:nvSpPr>
          <p:spPr bwMode="auto">
            <a:xfrm>
              <a:off x="6488113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3" name="Rectangle 13"/>
            <p:cNvSpPr>
              <a:spLocks noChangeArrowheads="1"/>
            </p:cNvSpPr>
            <p:nvPr/>
          </p:nvSpPr>
          <p:spPr bwMode="auto">
            <a:xfrm>
              <a:off x="5208588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4" name="Rectangle 14"/>
            <p:cNvSpPr>
              <a:spLocks noChangeArrowheads="1"/>
            </p:cNvSpPr>
            <p:nvPr/>
          </p:nvSpPr>
          <p:spPr bwMode="auto">
            <a:xfrm>
              <a:off x="6488113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5" name="Rectangle 64"/>
            <p:cNvSpPr>
              <a:spLocks noChangeArrowheads="1"/>
            </p:cNvSpPr>
            <p:nvPr/>
          </p:nvSpPr>
          <p:spPr bwMode="auto">
            <a:xfrm>
              <a:off x="5208588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6" name="Rectangle 65"/>
            <p:cNvSpPr>
              <a:spLocks noChangeArrowheads="1"/>
            </p:cNvSpPr>
            <p:nvPr/>
          </p:nvSpPr>
          <p:spPr bwMode="auto">
            <a:xfrm>
              <a:off x="6488113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7" name="Rectangle 66"/>
            <p:cNvSpPr>
              <a:spLocks noChangeArrowheads="1"/>
            </p:cNvSpPr>
            <p:nvPr/>
          </p:nvSpPr>
          <p:spPr bwMode="auto">
            <a:xfrm>
              <a:off x="4924426" y="4075113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8" name="Rectangle 67"/>
            <p:cNvSpPr>
              <a:spLocks noChangeArrowheads="1"/>
            </p:cNvSpPr>
            <p:nvPr/>
          </p:nvSpPr>
          <p:spPr bwMode="auto">
            <a:xfrm>
              <a:off x="4924426" y="4359276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9" name="Rectangle 19"/>
            <p:cNvSpPr>
              <a:spLocks noChangeArrowheads="1"/>
            </p:cNvSpPr>
            <p:nvPr/>
          </p:nvSpPr>
          <p:spPr bwMode="auto">
            <a:xfrm>
              <a:off x="3360738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0" name="Rectangle 20"/>
            <p:cNvSpPr>
              <a:spLocks noChangeArrowheads="1"/>
            </p:cNvSpPr>
            <p:nvPr/>
          </p:nvSpPr>
          <p:spPr bwMode="auto">
            <a:xfrm>
              <a:off x="3360738" y="2936876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1" name="Rectangle 21"/>
            <p:cNvSpPr>
              <a:spLocks noChangeArrowheads="1"/>
            </p:cNvSpPr>
            <p:nvPr/>
          </p:nvSpPr>
          <p:spPr bwMode="auto">
            <a:xfrm>
              <a:off x="2222501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2" name="Rectangle 22"/>
            <p:cNvSpPr>
              <a:spLocks noChangeArrowheads="1"/>
            </p:cNvSpPr>
            <p:nvPr/>
          </p:nvSpPr>
          <p:spPr bwMode="auto">
            <a:xfrm>
              <a:off x="2222501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3" name="Rectangle 23"/>
            <p:cNvSpPr>
              <a:spLocks noChangeArrowheads="1"/>
            </p:cNvSpPr>
            <p:nvPr/>
          </p:nvSpPr>
          <p:spPr bwMode="auto">
            <a:xfrm>
              <a:off x="2222501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4" name="Rectangle 24"/>
            <p:cNvSpPr>
              <a:spLocks noChangeArrowheads="1"/>
            </p:cNvSpPr>
            <p:nvPr/>
          </p:nvSpPr>
          <p:spPr bwMode="auto">
            <a:xfrm>
              <a:off x="2222501" y="2936876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5" name="Rectangle 25"/>
            <p:cNvSpPr>
              <a:spLocks noChangeArrowheads="1"/>
            </p:cNvSpPr>
            <p:nvPr/>
          </p:nvSpPr>
          <p:spPr bwMode="auto">
            <a:xfrm>
              <a:off x="1938338" y="4075113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6" name="Rectangle 26"/>
            <p:cNvSpPr>
              <a:spLocks noChangeArrowheads="1"/>
            </p:cNvSpPr>
            <p:nvPr/>
          </p:nvSpPr>
          <p:spPr bwMode="auto">
            <a:xfrm>
              <a:off x="1938338" y="4359276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7" name="Rectangle 27"/>
            <p:cNvSpPr>
              <a:spLocks noChangeArrowheads="1"/>
            </p:cNvSpPr>
            <p:nvPr/>
          </p:nvSpPr>
          <p:spPr bwMode="auto">
            <a:xfrm>
              <a:off x="1938338" y="2368551"/>
              <a:ext cx="995363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8" name="Rectangle 28"/>
            <p:cNvSpPr>
              <a:spLocks noChangeArrowheads="1"/>
            </p:cNvSpPr>
            <p:nvPr/>
          </p:nvSpPr>
          <p:spPr bwMode="auto">
            <a:xfrm>
              <a:off x="1938338" y="2652713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9" name="Freeform 29"/>
            <p:cNvSpPr>
              <a:spLocks/>
            </p:cNvSpPr>
            <p:nvPr/>
          </p:nvSpPr>
          <p:spPr bwMode="auto">
            <a:xfrm>
              <a:off x="4924426" y="2368551"/>
              <a:ext cx="854075" cy="142875"/>
            </a:xfrm>
            <a:custGeom>
              <a:avLst/>
              <a:gdLst>
                <a:gd name="T0" fmla="*/ 0 w 538"/>
                <a:gd name="T1" fmla="*/ 0 h 90"/>
                <a:gd name="T2" fmla="*/ 508 w 538"/>
                <a:gd name="T3" fmla="*/ 0 h 90"/>
                <a:gd name="T4" fmla="*/ 514 w 538"/>
                <a:gd name="T5" fmla="*/ 17 h 90"/>
                <a:gd name="T6" fmla="*/ 519 w 538"/>
                <a:gd name="T7" fmla="*/ 33 h 90"/>
                <a:gd name="T8" fmla="*/ 524 w 538"/>
                <a:gd name="T9" fmla="*/ 49 h 90"/>
                <a:gd name="T10" fmla="*/ 530 w 538"/>
                <a:gd name="T11" fmla="*/ 68 h 90"/>
                <a:gd name="T12" fmla="*/ 538 w 538"/>
                <a:gd name="T13" fmla="*/ 90 h 90"/>
                <a:gd name="T14" fmla="*/ 0 w 538"/>
                <a:gd name="T15" fmla="*/ 90 h 90"/>
                <a:gd name="T16" fmla="*/ 0 w 538"/>
                <a:gd name="T1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8" h="90">
                  <a:moveTo>
                    <a:pt x="0" y="0"/>
                  </a:moveTo>
                  <a:lnTo>
                    <a:pt x="508" y="0"/>
                  </a:lnTo>
                  <a:lnTo>
                    <a:pt x="514" y="17"/>
                  </a:lnTo>
                  <a:lnTo>
                    <a:pt x="519" y="33"/>
                  </a:lnTo>
                  <a:lnTo>
                    <a:pt x="524" y="49"/>
                  </a:lnTo>
                  <a:lnTo>
                    <a:pt x="530" y="68"/>
                  </a:lnTo>
                  <a:lnTo>
                    <a:pt x="538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0" name="Freeform 30"/>
            <p:cNvSpPr>
              <a:spLocks/>
            </p:cNvSpPr>
            <p:nvPr/>
          </p:nvSpPr>
          <p:spPr bwMode="auto">
            <a:xfrm>
              <a:off x="4924426" y="2652713"/>
              <a:ext cx="947738" cy="141288"/>
            </a:xfrm>
            <a:custGeom>
              <a:avLst/>
              <a:gdLst>
                <a:gd name="T0" fmla="*/ 0 w 597"/>
                <a:gd name="T1" fmla="*/ 0 h 89"/>
                <a:gd name="T2" fmla="*/ 567 w 597"/>
                <a:gd name="T3" fmla="*/ 0 h 89"/>
                <a:gd name="T4" fmla="*/ 573 w 597"/>
                <a:gd name="T5" fmla="*/ 17 h 89"/>
                <a:gd name="T6" fmla="*/ 577 w 597"/>
                <a:gd name="T7" fmla="*/ 29 h 89"/>
                <a:gd name="T8" fmla="*/ 581 w 597"/>
                <a:gd name="T9" fmla="*/ 40 h 89"/>
                <a:gd name="T10" fmla="*/ 584 w 597"/>
                <a:gd name="T11" fmla="*/ 50 h 89"/>
                <a:gd name="T12" fmla="*/ 587 w 597"/>
                <a:gd name="T13" fmla="*/ 60 h 89"/>
                <a:gd name="T14" fmla="*/ 592 w 597"/>
                <a:gd name="T15" fmla="*/ 73 h 89"/>
                <a:gd name="T16" fmla="*/ 597 w 597"/>
                <a:gd name="T17" fmla="*/ 89 h 89"/>
                <a:gd name="T18" fmla="*/ 0 w 597"/>
                <a:gd name="T19" fmla="*/ 89 h 89"/>
                <a:gd name="T20" fmla="*/ 0 w 597"/>
                <a:gd name="T2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7" h="89">
                  <a:moveTo>
                    <a:pt x="0" y="0"/>
                  </a:moveTo>
                  <a:lnTo>
                    <a:pt x="567" y="0"/>
                  </a:lnTo>
                  <a:lnTo>
                    <a:pt x="573" y="17"/>
                  </a:lnTo>
                  <a:lnTo>
                    <a:pt x="577" y="29"/>
                  </a:lnTo>
                  <a:lnTo>
                    <a:pt x="581" y="40"/>
                  </a:lnTo>
                  <a:lnTo>
                    <a:pt x="584" y="50"/>
                  </a:lnTo>
                  <a:lnTo>
                    <a:pt x="587" y="60"/>
                  </a:lnTo>
                  <a:lnTo>
                    <a:pt x="592" y="73"/>
                  </a:lnTo>
                  <a:lnTo>
                    <a:pt x="59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1" name="Freeform 31"/>
            <p:cNvSpPr>
              <a:spLocks/>
            </p:cNvSpPr>
            <p:nvPr/>
          </p:nvSpPr>
          <p:spPr bwMode="auto">
            <a:xfrm>
              <a:off x="6346826" y="2368551"/>
              <a:ext cx="852488" cy="142875"/>
            </a:xfrm>
            <a:custGeom>
              <a:avLst/>
              <a:gdLst>
                <a:gd name="T0" fmla="*/ 30 w 537"/>
                <a:gd name="T1" fmla="*/ 0 h 90"/>
                <a:gd name="T2" fmla="*/ 537 w 537"/>
                <a:gd name="T3" fmla="*/ 0 h 90"/>
                <a:gd name="T4" fmla="*/ 537 w 537"/>
                <a:gd name="T5" fmla="*/ 90 h 90"/>
                <a:gd name="T6" fmla="*/ 0 w 537"/>
                <a:gd name="T7" fmla="*/ 90 h 90"/>
                <a:gd name="T8" fmla="*/ 30 w 537"/>
                <a:gd name="T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7" h="90">
                  <a:moveTo>
                    <a:pt x="30" y="0"/>
                  </a:moveTo>
                  <a:lnTo>
                    <a:pt x="537" y="0"/>
                  </a:lnTo>
                  <a:lnTo>
                    <a:pt x="537" y="90"/>
                  </a:lnTo>
                  <a:lnTo>
                    <a:pt x="0" y="90"/>
                  </a:ln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2" name="Freeform 32"/>
            <p:cNvSpPr>
              <a:spLocks/>
            </p:cNvSpPr>
            <p:nvPr/>
          </p:nvSpPr>
          <p:spPr bwMode="auto">
            <a:xfrm>
              <a:off x="6253163" y="2652713"/>
              <a:ext cx="946150" cy="141288"/>
            </a:xfrm>
            <a:custGeom>
              <a:avLst/>
              <a:gdLst>
                <a:gd name="T0" fmla="*/ 29 w 596"/>
                <a:gd name="T1" fmla="*/ 0 h 89"/>
                <a:gd name="T2" fmla="*/ 596 w 596"/>
                <a:gd name="T3" fmla="*/ 0 h 89"/>
                <a:gd name="T4" fmla="*/ 596 w 596"/>
                <a:gd name="T5" fmla="*/ 89 h 89"/>
                <a:gd name="T6" fmla="*/ 0 w 596"/>
                <a:gd name="T7" fmla="*/ 89 h 89"/>
                <a:gd name="T8" fmla="*/ 29 w 596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6" h="89">
                  <a:moveTo>
                    <a:pt x="29" y="0"/>
                  </a:moveTo>
                  <a:lnTo>
                    <a:pt x="596" y="0"/>
                  </a:lnTo>
                  <a:lnTo>
                    <a:pt x="596" y="89"/>
                  </a:lnTo>
                  <a:lnTo>
                    <a:pt x="0" y="89"/>
                  </a:lnTo>
                  <a:lnTo>
                    <a:pt x="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3" name="Rectangle 33"/>
            <p:cNvSpPr>
              <a:spLocks noChangeArrowheads="1"/>
            </p:cNvSpPr>
            <p:nvPr/>
          </p:nvSpPr>
          <p:spPr bwMode="auto">
            <a:xfrm>
              <a:off x="6488113" y="4075113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4" name="Rectangle 34"/>
            <p:cNvSpPr>
              <a:spLocks noChangeArrowheads="1"/>
            </p:cNvSpPr>
            <p:nvPr/>
          </p:nvSpPr>
          <p:spPr bwMode="auto">
            <a:xfrm>
              <a:off x="6488113" y="4359276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5" name="Freeform 35"/>
            <p:cNvSpPr>
              <a:spLocks/>
            </p:cNvSpPr>
            <p:nvPr/>
          </p:nvSpPr>
          <p:spPr bwMode="auto">
            <a:xfrm>
              <a:off x="6015038" y="4359276"/>
              <a:ext cx="93663" cy="141288"/>
            </a:xfrm>
            <a:custGeom>
              <a:avLst/>
              <a:gdLst>
                <a:gd name="T0" fmla="*/ 0 w 59"/>
                <a:gd name="T1" fmla="*/ 0 h 89"/>
                <a:gd name="T2" fmla="*/ 59 w 59"/>
                <a:gd name="T3" fmla="*/ 0 h 89"/>
                <a:gd name="T4" fmla="*/ 30 w 59"/>
                <a:gd name="T5" fmla="*/ 89 h 89"/>
                <a:gd name="T6" fmla="*/ 29 w 59"/>
                <a:gd name="T7" fmla="*/ 86 h 89"/>
                <a:gd name="T8" fmla="*/ 27 w 59"/>
                <a:gd name="T9" fmla="*/ 80 h 89"/>
                <a:gd name="T10" fmla="*/ 23 w 59"/>
                <a:gd name="T11" fmla="*/ 70 h 89"/>
                <a:gd name="T12" fmla="*/ 19 w 59"/>
                <a:gd name="T13" fmla="*/ 58 h 89"/>
                <a:gd name="T14" fmla="*/ 15 w 59"/>
                <a:gd name="T15" fmla="*/ 44 h 89"/>
                <a:gd name="T16" fmla="*/ 10 w 59"/>
                <a:gd name="T17" fmla="*/ 31 h 89"/>
                <a:gd name="T18" fmla="*/ 6 w 59"/>
                <a:gd name="T19" fmla="*/ 18 h 89"/>
                <a:gd name="T20" fmla="*/ 3 w 59"/>
                <a:gd name="T21" fmla="*/ 8 h 89"/>
                <a:gd name="T22" fmla="*/ 0 w 59"/>
                <a:gd name="T2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9" h="89">
                  <a:moveTo>
                    <a:pt x="0" y="0"/>
                  </a:moveTo>
                  <a:lnTo>
                    <a:pt x="59" y="0"/>
                  </a:lnTo>
                  <a:lnTo>
                    <a:pt x="30" y="89"/>
                  </a:lnTo>
                  <a:lnTo>
                    <a:pt x="29" y="86"/>
                  </a:lnTo>
                  <a:lnTo>
                    <a:pt x="27" y="80"/>
                  </a:lnTo>
                  <a:lnTo>
                    <a:pt x="23" y="70"/>
                  </a:lnTo>
                  <a:lnTo>
                    <a:pt x="19" y="58"/>
                  </a:lnTo>
                  <a:lnTo>
                    <a:pt x="15" y="44"/>
                  </a:lnTo>
                  <a:lnTo>
                    <a:pt x="10" y="31"/>
                  </a:lnTo>
                  <a:lnTo>
                    <a:pt x="6" y="18"/>
                  </a:lnTo>
                  <a:lnTo>
                    <a:pt x="3" y="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6" name="Freeform 36"/>
            <p:cNvSpPr>
              <a:spLocks/>
            </p:cNvSpPr>
            <p:nvPr/>
          </p:nvSpPr>
          <p:spPr bwMode="auto">
            <a:xfrm>
              <a:off x="5919788" y="4075113"/>
              <a:ext cx="284163" cy="141288"/>
            </a:xfrm>
            <a:custGeom>
              <a:avLst/>
              <a:gdLst>
                <a:gd name="T0" fmla="*/ 0 w 179"/>
                <a:gd name="T1" fmla="*/ 0 h 89"/>
                <a:gd name="T2" fmla="*/ 179 w 179"/>
                <a:gd name="T3" fmla="*/ 0 h 89"/>
                <a:gd name="T4" fmla="*/ 149 w 179"/>
                <a:gd name="T5" fmla="*/ 89 h 89"/>
                <a:gd name="T6" fmla="*/ 30 w 179"/>
                <a:gd name="T7" fmla="*/ 89 h 89"/>
                <a:gd name="T8" fmla="*/ 25 w 179"/>
                <a:gd name="T9" fmla="*/ 72 h 89"/>
                <a:gd name="T10" fmla="*/ 18 w 179"/>
                <a:gd name="T11" fmla="*/ 56 h 89"/>
                <a:gd name="T12" fmla="*/ 13 w 179"/>
                <a:gd name="T13" fmla="*/ 39 h 89"/>
                <a:gd name="T14" fmla="*/ 7 w 179"/>
                <a:gd name="T15" fmla="*/ 21 h 89"/>
                <a:gd name="T16" fmla="*/ 0 w 179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9" h="89">
                  <a:moveTo>
                    <a:pt x="0" y="0"/>
                  </a:moveTo>
                  <a:lnTo>
                    <a:pt x="179" y="0"/>
                  </a:lnTo>
                  <a:lnTo>
                    <a:pt x="149" y="89"/>
                  </a:lnTo>
                  <a:lnTo>
                    <a:pt x="30" y="89"/>
                  </a:lnTo>
                  <a:lnTo>
                    <a:pt x="25" y="72"/>
                  </a:lnTo>
                  <a:lnTo>
                    <a:pt x="18" y="56"/>
                  </a:lnTo>
                  <a:lnTo>
                    <a:pt x="13" y="39"/>
                  </a:lnTo>
                  <a:lnTo>
                    <a:pt x="7" y="2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7" name="Freeform 37"/>
            <p:cNvSpPr>
              <a:spLocks/>
            </p:cNvSpPr>
            <p:nvPr/>
          </p:nvSpPr>
          <p:spPr bwMode="auto">
            <a:xfrm>
              <a:off x="5824538" y="3790951"/>
              <a:ext cx="474663" cy="141288"/>
            </a:xfrm>
            <a:custGeom>
              <a:avLst/>
              <a:gdLst>
                <a:gd name="T0" fmla="*/ 0 w 299"/>
                <a:gd name="T1" fmla="*/ 0 h 89"/>
                <a:gd name="T2" fmla="*/ 299 w 299"/>
                <a:gd name="T3" fmla="*/ 0 h 89"/>
                <a:gd name="T4" fmla="*/ 270 w 299"/>
                <a:gd name="T5" fmla="*/ 89 h 89"/>
                <a:gd name="T6" fmla="*/ 30 w 299"/>
                <a:gd name="T7" fmla="*/ 89 h 89"/>
                <a:gd name="T8" fmla="*/ 25 w 299"/>
                <a:gd name="T9" fmla="*/ 72 h 89"/>
                <a:gd name="T10" fmla="*/ 20 w 299"/>
                <a:gd name="T11" fmla="*/ 59 h 89"/>
                <a:gd name="T12" fmla="*/ 17 w 299"/>
                <a:gd name="T13" fmla="*/ 49 h 89"/>
                <a:gd name="T14" fmla="*/ 14 w 299"/>
                <a:gd name="T15" fmla="*/ 39 h 89"/>
                <a:gd name="T16" fmla="*/ 10 w 299"/>
                <a:gd name="T17" fmla="*/ 29 h 89"/>
                <a:gd name="T18" fmla="*/ 6 w 299"/>
                <a:gd name="T19" fmla="*/ 16 h 89"/>
                <a:gd name="T20" fmla="*/ 0 w 299"/>
                <a:gd name="T2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9" h="89">
                  <a:moveTo>
                    <a:pt x="0" y="0"/>
                  </a:moveTo>
                  <a:lnTo>
                    <a:pt x="299" y="0"/>
                  </a:lnTo>
                  <a:lnTo>
                    <a:pt x="270" y="89"/>
                  </a:lnTo>
                  <a:lnTo>
                    <a:pt x="30" y="89"/>
                  </a:lnTo>
                  <a:lnTo>
                    <a:pt x="25" y="72"/>
                  </a:lnTo>
                  <a:lnTo>
                    <a:pt x="20" y="59"/>
                  </a:lnTo>
                  <a:lnTo>
                    <a:pt x="17" y="49"/>
                  </a:lnTo>
                  <a:lnTo>
                    <a:pt x="14" y="39"/>
                  </a:lnTo>
                  <a:lnTo>
                    <a:pt x="10" y="29"/>
                  </a:lnTo>
                  <a:lnTo>
                    <a:pt x="6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8" name="Freeform 38"/>
            <p:cNvSpPr>
              <a:spLocks/>
            </p:cNvSpPr>
            <p:nvPr/>
          </p:nvSpPr>
          <p:spPr bwMode="auto">
            <a:xfrm>
              <a:off x="3360738" y="3505201"/>
              <a:ext cx="1344613" cy="142875"/>
            </a:xfrm>
            <a:custGeom>
              <a:avLst/>
              <a:gdLst>
                <a:gd name="T0" fmla="*/ 0 w 847"/>
                <a:gd name="T1" fmla="*/ 0 h 90"/>
                <a:gd name="T2" fmla="*/ 774 w 847"/>
                <a:gd name="T3" fmla="*/ 0 h 90"/>
                <a:gd name="T4" fmla="*/ 802 w 847"/>
                <a:gd name="T5" fmla="*/ 27 h 90"/>
                <a:gd name="T6" fmla="*/ 826 w 847"/>
                <a:gd name="T7" fmla="*/ 57 h 90"/>
                <a:gd name="T8" fmla="*/ 847 w 847"/>
                <a:gd name="T9" fmla="*/ 90 h 90"/>
                <a:gd name="T10" fmla="*/ 0 w 847"/>
                <a:gd name="T11" fmla="*/ 90 h 90"/>
                <a:gd name="T12" fmla="*/ 0 w 847"/>
                <a:gd name="T13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7" h="90">
                  <a:moveTo>
                    <a:pt x="0" y="0"/>
                  </a:moveTo>
                  <a:lnTo>
                    <a:pt x="774" y="0"/>
                  </a:lnTo>
                  <a:lnTo>
                    <a:pt x="802" y="27"/>
                  </a:lnTo>
                  <a:lnTo>
                    <a:pt x="826" y="57"/>
                  </a:lnTo>
                  <a:lnTo>
                    <a:pt x="847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9" name="Freeform 39"/>
            <p:cNvSpPr>
              <a:spLocks/>
            </p:cNvSpPr>
            <p:nvPr/>
          </p:nvSpPr>
          <p:spPr bwMode="auto">
            <a:xfrm>
              <a:off x="4213226" y="3790951"/>
              <a:ext cx="568325" cy="141288"/>
            </a:xfrm>
            <a:custGeom>
              <a:avLst/>
              <a:gdLst>
                <a:gd name="T0" fmla="*/ 0 w 358"/>
                <a:gd name="T1" fmla="*/ 0 h 89"/>
                <a:gd name="T2" fmla="*/ 347 w 358"/>
                <a:gd name="T3" fmla="*/ 0 h 89"/>
                <a:gd name="T4" fmla="*/ 355 w 358"/>
                <a:gd name="T5" fmla="*/ 43 h 89"/>
                <a:gd name="T6" fmla="*/ 358 w 358"/>
                <a:gd name="T7" fmla="*/ 89 h 89"/>
                <a:gd name="T8" fmla="*/ 0 w 358"/>
                <a:gd name="T9" fmla="*/ 89 h 89"/>
                <a:gd name="T10" fmla="*/ 0 w 358"/>
                <a:gd name="T1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" h="89">
                  <a:moveTo>
                    <a:pt x="0" y="0"/>
                  </a:moveTo>
                  <a:lnTo>
                    <a:pt x="347" y="0"/>
                  </a:lnTo>
                  <a:lnTo>
                    <a:pt x="355" y="43"/>
                  </a:lnTo>
                  <a:lnTo>
                    <a:pt x="358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0" name="Freeform 40"/>
            <p:cNvSpPr>
              <a:spLocks/>
            </p:cNvSpPr>
            <p:nvPr/>
          </p:nvSpPr>
          <p:spPr bwMode="auto">
            <a:xfrm>
              <a:off x="3074988" y="4075113"/>
              <a:ext cx="1689100" cy="141288"/>
            </a:xfrm>
            <a:custGeom>
              <a:avLst/>
              <a:gdLst>
                <a:gd name="T0" fmla="*/ 0 w 1064"/>
                <a:gd name="T1" fmla="*/ 0 h 89"/>
                <a:gd name="T2" fmla="*/ 1064 w 1064"/>
                <a:gd name="T3" fmla="*/ 0 h 89"/>
                <a:gd name="T4" fmla="*/ 1054 w 1064"/>
                <a:gd name="T5" fmla="*/ 31 h 89"/>
                <a:gd name="T6" fmla="*/ 1042 w 1064"/>
                <a:gd name="T7" fmla="*/ 60 h 89"/>
                <a:gd name="T8" fmla="*/ 1027 w 1064"/>
                <a:gd name="T9" fmla="*/ 89 h 89"/>
                <a:gd name="T10" fmla="*/ 0 w 1064"/>
                <a:gd name="T11" fmla="*/ 89 h 89"/>
                <a:gd name="T12" fmla="*/ 0 w 1064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4" h="89">
                  <a:moveTo>
                    <a:pt x="0" y="0"/>
                  </a:moveTo>
                  <a:lnTo>
                    <a:pt x="1064" y="0"/>
                  </a:lnTo>
                  <a:lnTo>
                    <a:pt x="1054" y="31"/>
                  </a:lnTo>
                  <a:lnTo>
                    <a:pt x="1042" y="60"/>
                  </a:lnTo>
                  <a:lnTo>
                    <a:pt x="102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1" name="Freeform 41"/>
            <p:cNvSpPr>
              <a:spLocks/>
            </p:cNvSpPr>
            <p:nvPr/>
          </p:nvSpPr>
          <p:spPr bwMode="auto">
            <a:xfrm>
              <a:off x="3074988" y="4359276"/>
              <a:ext cx="1516063" cy="141288"/>
            </a:xfrm>
            <a:custGeom>
              <a:avLst/>
              <a:gdLst>
                <a:gd name="T0" fmla="*/ 0 w 955"/>
                <a:gd name="T1" fmla="*/ 0 h 89"/>
                <a:gd name="T2" fmla="*/ 955 w 955"/>
                <a:gd name="T3" fmla="*/ 0 h 89"/>
                <a:gd name="T4" fmla="*/ 921 w 955"/>
                <a:gd name="T5" fmla="*/ 26 h 89"/>
                <a:gd name="T6" fmla="*/ 885 w 955"/>
                <a:gd name="T7" fmla="*/ 48 h 89"/>
                <a:gd name="T8" fmla="*/ 846 w 955"/>
                <a:gd name="T9" fmla="*/ 65 h 89"/>
                <a:gd name="T10" fmla="*/ 805 w 955"/>
                <a:gd name="T11" fmla="*/ 78 h 89"/>
                <a:gd name="T12" fmla="*/ 761 w 955"/>
                <a:gd name="T13" fmla="*/ 86 h 89"/>
                <a:gd name="T14" fmla="*/ 717 w 955"/>
                <a:gd name="T15" fmla="*/ 89 h 89"/>
                <a:gd name="T16" fmla="*/ 0 w 955"/>
                <a:gd name="T17" fmla="*/ 89 h 89"/>
                <a:gd name="T18" fmla="*/ 0 w 955"/>
                <a:gd name="T1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5" h="89">
                  <a:moveTo>
                    <a:pt x="0" y="0"/>
                  </a:moveTo>
                  <a:lnTo>
                    <a:pt x="955" y="0"/>
                  </a:lnTo>
                  <a:lnTo>
                    <a:pt x="921" y="26"/>
                  </a:lnTo>
                  <a:lnTo>
                    <a:pt x="885" y="48"/>
                  </a:lnTo>
                  <a:lnTo>
                    <a:pt x="846" y="65"/>
                  </a:lnTo>
                  <a:lnTo>
                    <a:pt x="805" y="78"/>
                  </a:lnTo>
                  <a:lnTo>
                    <a:pt x="761" y="86"/>
                  </a:lnTo>
                  <a:lnTo>
                    <a:pt x="71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2" name="Freeform 42"/>
            <p:cNvSpPr>
              <a:spLocks/>
            </p:cNvSpPr>
            <p:nvPr/>
          </p:nvSpPr>
          <p:spPr bwMode="auto">
            <a:xfrm>
              <a:off x="3360738" y="3221038"/>
              <a:ext cx="1344613" cy="141288"/>
            </a:xfrm>
            <a:custGeom>
              <a:avLst/>
              <a:gdLst>
                <a:gd name="T0" fmla="*/ 0 w 847"/>
                <a:gd name="T1" fmla="*/ 0 h 89"/>
                <a:gd name="T2" fmla="*/ 847 w 847"/>
                <a:gd name="T3" fmla="*/ 0 h 89"/>
                <a:gd name="T4" fmla="*/ 826 w 847"/>
                <a:gd name="T5" fmla="*/ 33 h 89"/>
                <a:gd name="T6" fmla="*/ 802 w 847"/>
                <a:gd name="T7" fmla="*/ 62 h 89"/>
                <a:gd name="T8" fmla="*/ 775 w 847"/>
                <a:gd name="T9" fmla="*/ 89 h 89"/>
                <a:gd name="T10" fmla="*/ 0 w 847"/>
                <a:gd name="T11" fmla="*/ 89 h 89"/>
                <a:gd name="T12" fmla="*/ 0 w 847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7" h="89">
                  <a:moveTo>
                    <a:pt x="0" y="0"/>
                  </a:moveTo>
                  <a:lnTo>
                    <a:pt x="847" y="0"/>
                  </a:lnTo>
                  <a:lnTo>
                    <a:pt x="826" y="33"/>
                  </a:lnTo>
                  <a:lnTo>
                    <a:pt x="802" y="62"/>
                  </a:lnTo>
                  <a:lnTo>
                    <a:pt x="775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3" name="Freeform 43"/>
            <p:cNvSpPr>
              <a:spLocks/>
            </p:cNvSpPr>
            <p:nvPr/>
          </p:nvSpPr>
          <p:spPr bwMode="auto">
            <a:xfrm>
              <a:off x="4213226" y="2936876"/>
              <a:ext cx="568325" cy="141288"/>
            </a:xfrm>
            <a:custGeom>
              <a:avLst/>
              <a:gdLst>
                <a:gd name="T0" fmla="*/ 0 w 358"/>
                <a:gd name="T1" fmla="*/ 0 h 89"/>
                <a:gd name="T2" fmla="*/ 358 w 358"/>
                <a:gd name="T3" fmla="*/ 0 h 89"/>
                <a:gd name="T4" fmla="*/ 355 w 358"/>
                <a:gd name="T5" fmla="*/ 46 h 89"/>
                <a:gd name="T6" fmla="*/ 347 w 358"/>
                <a:gd name="T7" fmla="*/ 89 h 89"/>
                <a:gd name="T8" fmla="*/ 0 w 358"/>
                <a:gd name="T9" fmla="*/ 89 h 89"/>
                <a:gd name="T10" fmla="*/ 0 w 358"/>
                <a:gd name="T1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" h="89">
                  <a:moveTo>
                    <a:pt x="0" y="0"/>
                  </a:moveTo>
                  <a:lnTo>
                    <a:pt x="358" y="0"/>
                  </a:lnTo>
                  <a:lnTo>
                    <a:pt x="355" y="46"/>
                  </a:lnTo>
                  <a:lnTo>
                    <a:pt x="34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4" name="Freeform 44"/>
            <p:cNvSpPr>
              <a:spLocks/>
            </p:cNvSpPr>
            <p:nvPr/>
          </p:nvSpPr>
          <p:spPr bwMode="auto">
            <a:xfrm>
              <a:off x="3074988" y="2368551"/>
              <a:ext cx="1516063" cy="142875"/>
            </a:xfrm>
            <a:custGeom>
              <a:avLst/>
              <a:gdLst>
                <a:gd name="T0" fmla="*/ 0 w 955"/>
                <a:gd name="T1" fmla="*/ 0 h 90"/>
                <a:gd name="T2" fmla="*/ 717 w 955"/>
                <a:gd name="T3" fmla="*/ 0 h 90"/>
                <a:gd name="T4" fmla="*/ 761 w 955"/>
                <a:gd name="T5" fmla="*/ 3 h 90"/>
                <a:gd name="T6" fmla="*/ 805 w 955"/>
                <a:gd name="T7" fmla="*/ 11 h 90"/>
                <a:gd name="T8" fmla="*/ 846 w 955"/>
                <a:gd name="T9" fmla="*/ 24 h 90"/>
                <a:gd name="T10" fmla="*/ 885 w 955"/>
                <a:gd name="T11" fmla="*/ 41 h 90"/>
                <a:gd name="T12" fmla="*/ 921 w 955"/>
                <a:gd name="T13" fmla="*/ 63 h 90"/>
                <a:gd name="T14" fmla="*/ 955 w 955"/>
                <a:gd name="T15" fmla="*/ 90 h 90"/>
                <a:gd name="T16" fmla="*/ 0 w 955"/>
                <a:gd name="T17" fmla="*/ 90 h 90"/>
                <a:gd name="T18" fmla="*/ 0 w 955"/>
                <a:gd name="T1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5" h="90">
                  <a:moveTo>
                    <a:pt x="0" y="0"/>
                  </a:moveTo>
                  <a:lnTo>
                    <a:pt x="717" y="0"/>
                  </a:lnTo>
                  <a:lnTo>
                    <a:pt x="761" y="3"/>
                  </a:lnTo>
                  <a:lnTo>
                    <a:pt x="805" y="11"/>
                  </a:lnTo>
                  <a:lnTo>
                    <a:pt x="846" y="24"/>
                  </a:lnTo>
                  <a:lnTo>
                    <a:pt x="885" y="41"/>
                  </a:lnTo>
                  <a:lnTo>
                    <a:pt x="921" y="63"/>
                  </a:lnTo>
                  <a:lnTo>
                    <a:pt x="955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5" name="Freeform 45"/>
            <p:cNvSpPr>
              <a:spLocks/>
            </p:cNvSpPr>
            <p:nvPr/>
          </p:nvSpPr>
          <p:spPr bwMode="auto">
            <a:xfrm>
              <a:off x="3074988" y="2652713"/>
              <a:ext cx="1689100" cy="141288"/>
            </a:xfrm>
            <a:custGeom>
              <a:avLst/>
              <a:gdLst>
                <a:gd name="T0" fmla="*/ 0 w 1064"/>
                <a:gd name="T1" fmla="*/ 0 h 89"/>
                <a:gd name="T2" fmla="*/ 1027 w 1064"/>
                <a:gd name="T3" fmla="*/ 0 h 89"/>
                <a:gd name="T4" fmla="*/ 1042 w 1064"/>
                <a:gd name="T5" fmla="*/ 28 h 89"/>
                <a:gd name="T6" fmla="*/ 1054 w 1064"/>
                <a:gd name="T7" fmla="*/ 58 h 89"/>
                <a:gd name="T8" fmla="*/ 1064 w 1064"/>
                <a:gd name="T9" fmla="*/ 89 h 89"/>
                <a:gd name="T10" fmla="*/ 0 w 1064"/>
                <a:gd name="T11" fmla="*/ 89 h 89"/>
                <a:gd name="T12" fmla="*/ 0 w 1064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4" h="89">
                  <a:moveTo>
                    <a:pt x="0" y="0"/>
                  </a:moveTo>
                  <a:lnTo>
                    <a:pt x="1027" y="0"/>
                  </a:lnTo>
                  <a:lnTo>
                    <a:pt x="1042" y="28"/>
                  </a:lnTo>
                  <a:lnTo>
                    <a:pt x="1054" y="58"/>
                  </a:lnTo>
                  <a:lnTo>
                    <a:pt x="1064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</p:grpSp>
      <p:sp>
        <p:nvSpPr>
          <p:cNvPr id="48" name="Rectangle 47"/>
          <p:cNvSpPr/>
          <p:nvPr userDrawn="1"/>
        </p:nvSpPr>
        <p:spPr>
          <a:xfrm>
            <a:off x="4" y="0"/>
            <a:ext cx="4532923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97" name="Title 1"/>
          <p:cNvSpPr>
            <a:spLocks noGrp="1"/>
          </p:cNvSpPr>
          <p:nvPr>
            <p:ph type="title"/>
          </p:nvPr>
        </p:nvSpPr>
        <p:spPr>
          <a:xfrm>
            <a:off x="410311" y="602460"/>
            <a:ext cx="3487615" cy="1672253"/>
          </a:xfrm>
        </p:spPr>
        <p:txBody>
          <a:bodyPr wrap="square">
            <a:spAutoFit/>
          </a:bodyPr>
          <a:lstStyle>
            <a:lvl1pPr algn="l" defTabSz="91431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kern="1200" baseline="0" dirty="0">
                <a:solidFill>
                  <a:srgbClr val="0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2" name="Rectangle 131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2D2D2D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  <p:sp>
        <p:nvSpPr>
          <p:cNvPr id="96" name="Subtitle 2"/>
          <p:cNvSpPr>
            <a:spLocks noGrp="1"/>
          </p:cNvSpPr>
          <p:nvPr>
            <p:ph type="subTitle" idx="11"/>
          </p:nvPr>
        </p:nvSpPr>
        <p:spPr>
          <a:xfrm>
            <a:off x="412087" y="2748642"/>
            <a:ext cx="3495608" cy="623248"/>
          </a:xfrm>
        </p:spPr>
        <p:txBody>
          <a:bodyPr wrap="square" lIns="0" tIns="0" rIns="0" bIns="0">
            <a:spAutoFit/>
          </a:bodyPr>
          <a:lstStyle>
            <a:lvl1pPr marL="0" indent="0" algn="l">
              <a:spcBef>
                <a:spcPts val="0"/>
              </a:spcBef>
              <a:buNone/>
              <a:defRPr sz="2000" baseline="0">
                <a:solidFill>
                  <a:srgbClr val="000000"/>
                </a:solidFill>
              </a:defRPr>
            </a:lvl1pPr>
            <a:lvl2pPr marL="4571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42083153"/>
      </p:ext>
    </p:extLst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5588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grpSp>
        <p:nvGrpSpPr>
          <p:cNvPr id="55" name="Group 54"/>
          <p:cNvGrpSpPr/>
          <p:nvPr userDrawn="1"/>
        </p:nvGrpSpPr>
        <p:grpSpPr>
          <a:xfrm>
            <a:off x="8252694" y="4655057"/>
            <a:ext cx="631978" cy="256109"/>
            <a:chOff x="1938338" y="2368551"/>
            <a:chExt cx="5260976" cy="2132013"/>
          </a:xfrm>
          <a:solidFill>
            <a:srgbClr val="FFFFFF"/>
          </a:solidFill>
        </p:grpSpPr>
        <p:sp>
          <p:nvSpPr>
            <p:cNvPr id="56" name="Freeform 6"/>
            <p:cNvSpPr>
              <a:spLocks/>
            </p:cNvSpPr>
            <p:nvPr/>
          </p:nvSpPr>
          <p:spPr bwMode="auto">
            <a:xfrm>
              <a:off x="5208588" y="2936876"/>
              <a:ext cx="758825" cy="141288"/>
            </a:xfrm>
            <a:custGeom>
              <a:avLst/>
              <a:gdLst>
                <a:gd name="T0" fmla="*/ 0 w 478"/>
                <a:gd name="T1" fmla="*/ 0 h 89"/>
                <a:gd name="T2" fmla="*/ 448 w 478"/>
                <a:gd name="T3" fmla="*/ 0 h 89"/>
                <a:gd name="T4" fmla="*/ 455 w 478"/>
                <a:gd name="T5" fmla="*/ 22 h 89"/>
                <a:gd name="T6" fmla="*/ 461 w 478"/>
                <a:gd name="T7" fmla="*/ 40 h 89"/>
                <a:gd name="T8" fmla="*/ 466 w 478"/>
                <a:gd name="T9" fmla="*/ 56 h 89"/>
                <a:gd name="T10" fmla="*/ 473 w 478"/>
                <a:gd name="T11" fmla="*/ 72 h 89"/>
                <a:gd name="T12" fmla="*/ 478 w 478"/>
                <a:gd name="T13" fmla="*/ 89 h 89"/>
                <a:gd name="T14" fmla="*/ 0 w 478"/>
                <a:gd name="T15" fmla="*/ 89 h 89"/>
                <a:gd name="T16" fmla="*/ 0 w 478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8" h="89">
                  <a:moveTo>
                    <a:pt x="0" y="0"/>
                  </a:moveTo>
                  <a:lnTo>
                    <a:pt x="448" y="0"/>
                  </a:lnTo>
                  <a:lnTo>
                    <a:pt x="455" y="22"/>
                  </a:lnTo>
                  <a:lnTo>
                    <a:pt x="461" y="40"/>
                  </a:lnTo>
                  <a:lnTo>
                    <a:pt x="466" y="56"/>
                  </a:lnTo>
                  <a:lnTo>
                    <a:pt x="473" y="72"/>
                  </a:lnTo>
                  <a:lnTo>
                    <a:pt x="478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57" name="Freeform 7"/>
            <p:cNvSpPr>
              <a:spLocks/>
            </p:cNvSpPr>
            <p:nvPr/>
          </p:nvSpPr>
          <p:spPr bwMode="auto">
            <a:xfrm>
              <a:off x="6156326" y="2936876"/>
              <a:ext cx="758825" cy="141288"/>
            </a:xfrm>
            <a:custGeom>
              <a:avLst/>
              <a:gdLst>
                <a:gd name="T0" fmla="*/ 30 w 478"/>
                <a:gd name="T1" fmla="*/ 0 h 89"/>
                <a:gd name="T2" fmla="*/ 478 w 478"/>
                <a:gd name="T3" fmla="*/ 0 h 89"/>
                <a:gd name="T4" fmla="*/ 478 w 478"/>
                <a:gd name="T5" fmla="*/ 89 h 89"/>
                <a:gd name="T6" fmla="*/ 0 w 478"/>
                <a:gd name="T7" fmla="*/ 89 h 89"/>
                <a:gd name="T8" fmla="*/ 30 w 478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89">
                  <a:moveTo>
                    <a:pt x="30" y="0"/>
                  </a:moveTo>
                  <a:lnTo>
                    <a:pt x="478" y="0"/>
                  </a:lnTo>
                  <a:lnTo>
                    <a:pt x="478" y="89"/>
                  </a:lnTo>
                  <a:lnTo>
                    <a:pt x="0" y="89"/>
                  </a:ln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58" name="Freeform 8"/>
            <p:cNvSpPr>
              <a:spLocks/>
            </p:cNvSpPr>
            <p:nvPr/>
          </p:nvSpPr>
          <p:spPr bwMode="auto">
            <a:xfrm>
              <a:off x="5635626" y="3221038"/>
              <a:ext cx="427038" cy="141288"/>
            </a:xfrm>
            <a:custGeom>
              <a:avLst/>
              <a:gdLst>
                <a:gd name="T0" fmla="*/ 0 w 269"/>
                <a:gd name="T1" fmla="*/ 0 h 89"/>
                <a:gd name="T2" fmla="*/ 239 w 269"/>
                <a:gd name="T3" fmla="*/ 0 h 89"/>
                <a:gd name="T4" fmla="*/ 242 w 269"/>
                <a:gd name="T5" fmla="*/ 8 h 89"/>
                <a:gd name="T6" fmla="*/ 245 w 269"/>
                <a:gd name="T7" fmla="*/ 19 h 89"/>
                <a:gd name="T8" fmla="*/ 249 w 269"/>
                <a:gd name="T9" fmla="*/ 31 h 89"/>
                <a:gd name="T10" fmla="*/ 254 w 269"/>
                <a:gd name="T11" fmla="*/ 45 h 89"/>
                <a:gd name="T12" fmla="*/ 258 w 269"/>
                <a:gd name="T13" fmla="*/ 58 h 89"/>
                <a:gd name="T14" fmla="*/ 262 w 269"/>
                <a:gd name="T15" fmla="*/ 70 h 89"/>
                <a:gd name="T16" fmla="*/ 266 w 269"/>
                <a:gd name="T17" fmla="*/ 80 h 89"/>
                <a:gd name="T18" fmla="*/ 268 w 269"/>
                <a:gd name="T19" fmla="*/ 87 h 89"/>
                <a:gd name="T20" fmla="*/ 269 w 269"/>
                <a:gd name="T21" fmla="*/ 89 h 89"/>
                <a:gd name="T22" fmla="*/ 30 w 269"/>
                <a:gd name="T23" fmla="*/ 89 h 89"/>
                <a:gd name="T24" fmla="*/ 27 w 269"/>
                <a:gd name="T25" fmla="*/ 82 h 89"/>
                <a:gd name="T26" fmla="*/ 23 w 269"/>
                <a:gd name="T27" fmla="*/ 71 h 89"/>
                <a:gd name="T28" fmla="*/ 19 w 269"/>
                <a:gd name="T29" fmla="*/ 59 h 89"/>
                <a:gd name="T30" fmla="*/ 15 w 269"/>
                <a:gd name="T31" fmla="*/ 45 h 89"/>
                <a:gd name="T32" fmla="*/ 10 w 269"/>
                <a:gd name="T33" fmla="*/ 32 h 89"/>
                <a:gd name="T34" fmla="*/ 6 w 269"/>
                <a:gd name="T35" fmla="*/ 20 h 89"/>
                <a:gd name="T36" fmla="*/ 3 w 269"/>
                <a:gd name="T37" fmla="*/ 10 h 89"/>
                <a:gd name="T38" fmla="*/ 0 w 269"/>
                <a:gd name="T39" fmla="*/ 3 h 89"/>
                <a:gd name="T40" fmla="*/ 0 w 269"/>
                <a:gd name="T4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69" h="89">
                  <a:moveTo>
                    <a:pt x="0" y="0"/>
                  </a:moveTo>
                  <a:lnTo>
                    <a:pt x="239" y="0"/>
                  </a:lnTo>
                  <a:lnTo>
                    <a:pt x="242" y="8"/>
                  </a:lnTo>
                  <a:lnTo>
                    <a:pt x="245" y="19"/>
                  </a:lnTo>
                  <a:lnTo>
                    <a:pt x="249" y="31"/>
                  </a:lnTo>
                  <a:lnTo>
                    <a:pt x="254" y="45"/>
                  </a:lnTo>
                  <a:lnTo>
                    <a:pt x="258" y="58"/>
                  </a:lnTo>
                  <a:lnTo>
                    <a:pt x="262" y="70"/>
                  </a:lnTo>
                  <a:lnTo>
                    <a:pt x="266" y="80"/>
                  </a:lnTo>
                  <a:lnTo>
                    <a:pt x="268" y="87"/>
                  </a:lnTo>
                  <a:lnTo>
                    <a:pt x="269" y="89"/>
                  </a:lnTo>
                  <a:lnTo>
                    <a:pt x="30" y="89"/>
                  </a:lnTo>
                  <a:lnTo>
                    <a:pt x="27" y="82"/>
                  </a:lnTo>
                  <a:lnTo>
                    <a:pt x="23" y="71"/>
                  </a:lnTo>
                  <a:lnTo>
                    <a:pt x="19" y="59"/>
                  </a:lnTo>
                  <a:lnTo>
                    <a:pt x="15" y="45"/>
                  </a:lnTo>
                  <a:lnTo>
                    <a:pt x="10" y="32"/>
                  </a:lnTo>
                  <a:lnTo>
                    <a:pt x="6" y="20"/>
                  </a:lnTo>
                  <a:lnTo>
                    <a:pt x="3" y="10"/>
                  </a:lnTo>
                  <a:lnTo>
                    <a:pt x="0" y="3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59" name="Freeform 9"/>
            <p:cNvSpPr>
              <a:spLocks/>
            </p:cNvSpPr>
            <p:nvPr/>
          </p:nvSpPr>
          <p:spPr bwMode="auto">
            <a:xfrm>
              <a:off x="6062663" y="3221038"/>
              <a:ext cx="425450" cy="141288"/>
            </a:xfrm>
            <a:custGeom>
              <a:avLst/>
              <a:gdLst>
                <a:gd name="T0" fmla="*/ 29 w 268"/>
                <a:gd name="T1" fmla="*/ 0 h 89"/>
                <a:gd name="T2" fmla="*/ 268 w 268"/>
                <a:gd name="T3" fmla="*/ 0 h 89"/>
                <a:gd name="T4" fmla="*/ 238 w 268"/>
                <a:gd name="T5" fmla="*/ 89 h 89"/>
                <a:gd name="T6" fmla="*/ 0 w 268"/>
                <a:gd name="T7" fmla="*/ 89 h 89"/>
                <a:gd name="T8" fmla="*/ 29 w 268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8" h="89">
                  <a:moveTo>
                    <a:pt x="29" y="0"/>
                  </a:moveTo>
                  <a:lnTo>
                    <a:pt x="268" y="0"/>
                  </a:lnTo>
                  <a:lnTo>
                    <a:pt x="238" y="89"/>
                  </a:lnTo>
                  <a:lnTo>
                    <a:pt x="0" y="89"/>
                  </a:lnTo>
                  <a:lnTo>
                    <a:pt x="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0" name="Freeform 10"/>
            <p:cNvSpPr>
              <a:spLocks/>
            </p:cNvSpPr>
            <p:nvPr/>
          </p:nvSpPr>
          <p:spPr bwMode="auto">
            <a:xfrm>
              <a:off x="5730876" y="3505201"/>
              <a:ext cx="663575" cy="142875"/>
            </a:xfrm>
            <a:custGeom>
              <a:avLst/>
              <a:gdLst>
                <a:gd name="T0" fmla="*/ 0 w 418"/>
                <a:gd name="T1" fmla="*/ 0 h 90"/>
                <a:gd name="T2" fmla="*/ 418 w 418"/>
                <a:gd name="T3" fmla="*/ 0 h 90"/>
                <a:gd name="T4" fmla="*/ 388 w 418"/>
                <a:gd name="T5" fmla="*/ 90 h 90"/>
                <a:gd name="T6" fmla="*/ 30 w 418"/>
                <a:gd name="T7" fmla="*/ 90 h 90"/>
                <a:gd name="T8" fmla="*/ 22 w 418"/>
                <a:gd name="T9" fmla="*/ 68 h 90"/>
                <a:gd name="T10" fmla="*/ 16 w 418"/>
                <a:gd name="T11" fmla="*/ 50 h 90"/>
                <a:gd name="T12" fmla="*/ 11 w 418"/>
                <a:gd name="T13" fmla="*/ 34 h 90"/>
                <a:gd name="T14" fmla="*/ 6 w 418"/>
                <a:gd name="T15" fmla="*/ 18 h 90"/>
                <a:gd name="T16" fmla="*/ 0 w 418"/>
                <a:gd name="T1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8" h="90">
                  <a:moveTo>
                    <a:pt x="0" y="0"/>
                  </a:moveTo>
                  <a:lnTo>
                    <a:pt x="418" y="0"/>
                  </a:lnTo>
                  <a:lnTo>
                    <a:pt x="388" y="90"/>
                  </a:lnTo>
                  <a:lnTo>
                    <a:pt x="30" y="90"/>
                  </a:lnTo>
                  <a:lnTo>
                    <a:pt x="22" y="68"/>
                  </a:lnTo>
                  <a:lnTo>
                    <a:pt x="16" y="50"/>
                  </a:lnTo>
                  <a:lnTo>
                    <a:pt x="11" y="34"/>
                  </a:lnTo>
                  <a:lnTo>
                    <a:pt x="6" y="1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1" name="Rectangle 11"/>
            <p:cNvSpPr>
              <a:spLocks noChangeArrowheads="1"/>
            </p:cNvSpPr>
            <p:nvPr/>
          </p:nvSpPr>
          <p:spPr bwMode="auto">
            <a:xfrm>
              <a:off x="5208588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2" name="Rectangle 12"/>
            <p:cNvSpPr>
              <a:spLocks noChangeArrowheads="1"/>
            </p:cNvSpPr>
            <p:nvPr/>
          </p:nvSpPr>
          <p:spPr bwMode="auto">
            <a:xfrm>
              <a:off x="6488113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3" name="Rectangle 13"/>
            <p:cNvSpPr>
              <a:spLocks noChangeArrowheads="1"/>
            </p:cNvSpPr>
            <p:nvPr/>
          </p:nvSpPr>
          <p:spPr bwMode="auto">
            <a:xfrm>
              <a:off x="5208588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4" name="Rectangle 14"/>
            <p:cNvSpPr>
              <a:spLocks noChangeArrowheads="1"/>
            </p:cNvSpPr>
            <p:nvPr/>
          </p:nvSpPr>
          <p:spPr bwMode="auto">
            <a:xfrm>
              <a:off x="6488113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5" name="Rectangle 64"/>
            <p:cNvSpPr>
              <a:spLocks noChangeArrowheads="1"/>
            </p:cNvSpPr>
            <p:nvPr/>
          </p:nvSpPr>
          <p:spPr bwMode="auto">
            <a:xfrm>
              <a:off x="5208588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6" name="Rectangle 65"/>
            <p:cNvSpPr>
              <a:spLocks noChangeArrowheads="1"/>
            </p:cNvSpPr>
            <p:nvPr/>
          </p:nvSpPr>
          <p:spPr bwMode="auto">
            <a:xfrm>
              <a:off x="6488113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7" name="Rectangle 66"/>
            <p:cNvSpPr>
              <a:spLocks noChangeArrowheads="1"/>
            </p:cNvSpPr>
            <p:nvPr/>
          </p:nvSpPr>
          <p:spPr bwMode="auto">
            <a:xfrm>
              <a:off x="4924426" y="4075113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8" name="Rectangle 67"/>
            <p:cNvSpPr>
              <a:spLocks noChangeArrowheads="1"/>
            </p:cNvSpPr>
            <p:nvPr/>
          </p:nvSpPr>
          <p:spPr bwMode="auto">
            <a:xfrm>
              <a:off x="4924426" y="4359276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9" name="Rectangle 19"/>
            <p:cNvSpPr>
              <a:spLocks noChangeArrowheads="1"/>
            </p:cNvSpPr>
            <p:nvPr/>
          </p:nvSpPr>
          <p:spPr bwMode="auto">
            <a:xfrm>
              <a:off x="3360738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0" name="Rectangle 20"/>
            <p:cNvSpPr>
              <a:spLocks noChangeArrowheads="1"/>
            </p:cNvSpPr>
            <p:nvPr/>
          </p:nvSpPr>
          <p:spPr bwMode="auto">
            <a:xfrm>
              <a:off x="3360738" y="2936876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1" name="Rectangle 21"/>
            <p:cNvSpPr>
              <a:spLocks noChangeArrowheads="1"/>
            </p:cNvSpPr>
            <p:nvPr/>
          </p:nvSpPr>
          <p:spPr bwMode="auto">
            <a:xfrm>
              <a:off x="2222501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2" name="Rectangle 22"/>
            <p:cNvSpPr>
              <a:spLocks noChangeArrowheads="1"/>
            </p:cNvSpPr>
            <p:nvPr/>
          </p:nvSpPr>
          <p:spPr bwMode="auto">
            <a:xfrm>
              <a:off x="2222501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3" name="Rectangle 23"/>
            <p:cNvSpPr>
              <a:spLocks noChangeArrowheads="1"/>
            </p:cNvSpPr>
            <p:nvPr/>
          </p:nvSpPr>
          <p:spPr bwMode="auto">
            <a:xfrm>
              <a:off x="2222501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4" name="Rectangle 24"/>
            <p:cNvSpPr>
              <a:spLocks noChangeArrowheads="1"/>
            </p:cNvSpPr>
            <p:nvPr/>
          </p:nvSpPr>
          <p:spPr bwMode="auto">
            <a:xfrm>
              <a:off x="2222501" y="2936876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5" name="Rectangle 25"/>
            <p:cNvSpPr>
              <a:spLocks noChangeArrowheads="1"/>
            </p:cNvSpPr>
            <p:nvPr/>
          </p:nvSpPr>
          <p:spPr bwMode="auto">
            <a:xfrm>
              <a:off x="1938338" y="4075113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6" name="Rectangle 26"/>
            <p:cNvSpPr>
              <a:spLocks noChangeArrowheads="1"/>
            </p:cNvSpPr>
            <p:nvPr/>
          </p:nvSpPr>
          <p:spPr bwMode="auto">
            <a:xfrm>
              <a:off x="1938338" y="4359276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7" name="Rectangle 27"/>
            <p:cNvSpPr>
              <a:spLocks noChangeArrowheads="1"/>
            </p:cNvSpPr>
            <p:nvPr/>
          </p:nvSpPr>
          <p:spPr bwMode="auto">
            <a:xfrm>
              <a:off x="1938338" y="2368551"/>
              <a:ext cx="995363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8" name="Rectangle 28"/>
            <p:cNvSpPr>
              <a:spLocks noChangeArrowheads="1"/>
            </p:cNvSpPr>
            <p:nvPr/>
          </p:nvSpPr>
          <p:spPr bwMode="auto">
            <a:xfrm>
              <a:off x="1938338" y="2652713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9" name="Freeform 29"/>
            <p:cNvSpPr>
              <a:spLocks/>
            </p:cNvSpPr>
            <p:nvPr/>
          </p:nvSpPr>
          <p:spPr bwMode="auto">
            <a:xfrm>
              <a:off x="4924426" y="2368551"/>
              <a:ext cx="854075" cy="142875"/>
            </a:xfrm>
            <a:custGeom>
              <a:avLst/>
              <a:gdLst>
                <a:gd name="T0" fmla="*/ 0 w 538"/>
                <a:gd name="T1" fmla="*/ 0 h 90"/>
                <a:gd name="T2" fmla="*/ 508 w 538"/>
                <a:gd name="T3" fmla="*/ 0 h 90"/>
                <a:gd name="T4" fmla="*/ 514 w 538"/>
                <a:gd name="T5" fmla="*/ 17 h 90"/>
                <a:gd name="T6" fmla="*/ 519 w 538"/>
                <a:gd name="T7" fmla="*/ 33 h 90"/>
                <a:gd name="T8" fmla="*/ 524 w 538"/>
                <a:gd name="T9" fmla="*/ 49 h 90"/>
                <a:gd name="T10" fmla="*/ 530 w 538"/>
                <a:gd name="T11" fmla="*/ 68 h 90"/>
                <a:gd name="T12" fmla="*/ 538 w 538"/>
                <a:gd name="T13" fmla="*/ 90 h 90"/>
                <a:gd name="T14" fmla="*/ 0 w 538"/>
                <a:gd name="T15" fmla="*/ 90 h 90"/>
                <a:gd name="T16" fmla="*/ 0 w 538"/>
                <a:gd name="T1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8" h="90">
                  <a:moveTo>
                    <a:pt x="0" y="0"/>
                  </a:moveTo>
                  <a:lnTo>
                    <a:pt x="508" y="0"/>
                  </a:lnTo>
                  <a:lnTo>
                    <a:pt x="514" y="17"/>
                  </a:lnTo>
                  <a:lnTo>
                    <a:pt x="519" y="33"/>
                  </a:lnTo>
                  <a:lnTo>
                    <a:pt x="524" y="49"/>
                  </a:lnTo>
                  <a:lnTo>
                    <a:pt x="530" y="68"/>
                  </a:lnTo>
                  <a:lnTo>
                    <a:pt x="538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0" name="Freeform 30"/>
            <p:cNvSpPr>
              <a:spLocks/>
            </p:cNvSpPr>
            <p:nvPr/>
          </p:nvSpPr>
          <p:spPr bwMode="auto">
            <a:xfrm>
              <a:off x="4924426" y="2652713"/>
              <a:ext cx="947738" cy="141288"/>
            </a:xfrm>
            <a:custGeom>
              <a:avLst/>
              <a:gdLst>
                <a:gd name="T0" fmla="*/ 0 w 597"/>
                <a:gd name="T1" fmla="*/ 0 h 89"/>
                <a:gd name="T2" fmla="*/ 567 w 597"/>
                <a:gd name="T3" fmla="*/ 0 h 89"/>
                <a:gd name="T4" fmla="*/ 573 w 597"/>
                <a:gd name="T5" fmla="*/ 17 h 89"/>
                <a:gd name="T6" fmla="*/ 577 w 597"/>
                <a:gd name="T7" fmla="*/ 29 h 89"/>
                <a:gd name="T8" fmla="*/ 581 w 597"/>
                <a:gd name="T9" fmla="*/ 40 h 89"/>
                <a:gd name="T10" fmla="*/ 584 w 597"/>
                <a:gd name="T11" fmla="*/ 50 h 89"/>
                <a:gd name="T12" fmla="*/ 587 w 597"/>
                <a:gd name="T13" fmla="*/ 60 h 89"/>
                <a:gd name="T14" fmla="*/ 592 w 597"/>
                <a:gd name="T15" fmla="*/ 73 h 89"/>
                <a:gd name="T16" fmla="*/ 597 w 597"/>
                <a:gd name="T17" fmla="*/ 89 h 89"/>
                <a:gd name="T18" fmla="*/ 0 w 597"/>
                <a:gd name="T19" fmla="*/ 89 h 89"/>
                <a:gd name="T20" fmla="*/ 0 w 597"/>
                <a:gd name="T2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7" h="89">
                  <a:moveTo>
                    <a:pt x="0" y="0"/>
                  </a:moveTo>
                  <a:lnTo>
                    <a:pt x="567" y="0"/>
                  </a:lnTo>
                  <a:lnTo>
                    <a:pt x="573" y="17"/>
                  </a:lnTo>
                  <a:lnTo>
                    <a:pt x="577" y="29"/>
                  </a:lnTo>
                  <a:lnTo>
                    <a:pt x="581" y="40"/>
                  </a:lnTo>
                  <a:lnTo>
                    <a:pt x="584" y="50"/>
                  </a:lnTo>
                  <a:lnTo>
                    <a:pt x="587" y="60"/>
                  </a:lnTo>
                  <a:lnTo>
                    <a:pt x="592" y="73"/>
                  </a:lnTo>
                  <a:lnTo>
                    <a:pt x="59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1" name="Freeform 31"/>
            <p:cNvSpPr>
              <a:spLocks/>
            </p:cNvSpPr>
            <p:nvPr/>
          </p:nvSpPr>
          <p:spPr bwMode="auto">
            <a:xfrm>
              <a:off x="6346826" y="2368551"/>
              <a:ext cx="852488" cy="142875"/>
            </a:xfrm>
            <a:custGeom>
              <a:avLst/>
              <a:gdLst>
                <a:gd name="T0" fmla="*/ 30 w 537"/>
                <a:gd name="T1" fmla="*/ 0 h 90"/>
                <a:gd name="T2" fmla="*/ 537 w 537"/>
                <a:gd name="T3" fmla="*/ 0 h 90"/>
                <a:gd name="T4" fmla="*/ 537 w 537"/>
                <a:gd name="T5" fmla="*/ 90 h 90"/>
                <a:gd name="T6" fmla="*/ 0 w 537"/>
                <a:gd name="T7" fmla="*/ 90 h 90"/>
                <a:gd name="T8" fmla="*/ 30 w 537"/>
                <a:gd name="T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7" h="90">
                  <a:moveTo>
                    <a:pt x="30" y="0"/>
                  </a:moveTo>
                  <a:lnTo>
                    <a:pt x="537" y="0"/>
                  </a:lnTo>
                  <a:lnTo>
                    <a:pt x="537" y="90"/>
                  </a:lnTo>
                  <a:lnTo>
                    <a:pt x="0" y="90"/>
                  </a:ln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2" name="Freeform 32"/>
            <p:cNvSpPr>
              <a:spLocks/>
            </p:cNvSpPr>
            <p:nvPr/>
          </p:nvSpPr>
          <p:spPr bwMode="auto">
            <a:xfrm>
              <a:off x="6253163" y="2652713"/>
              <a:ext cx="946150" cy="141288"/>
            </a:xfrm>
            <a:custGeom>
              <a:avLst/>
              <a:gdLst>
                <a:gd name="T0" fmla="*/ 29 w 596"/>
                <a:gd name="T1" fmla="*/ 0 h 89"/>
                <a:gd name="T2" fmla="*/ 596 w 596"/>
                <a:gd name="T3" fmla="*/ 0 h 89"/>
                <a:gd name="T4" fmla="*/ 596 w 596"/>
                <a:gd name="T5" fmla="*/ 89 h 89"/>
                <a:gd name="T6" fmla="*/ 0 w 596"/>
                <a:gd name="T7" fmla="*/ 89 h 89"/>
                <a:gd name="T8" fmla="*/ 29 w 596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6" h="89">
                  <a:moveTo>
                    <a:pt x="29" y="0"/>
                  </a:moveTo>
                  <a:lnTo>
                    <a:pt x="596" y="0"/>
                  </a:lnTo>
                  <a:lnTo>
                    <a:pt x="596" y="89"/>
                  </a:lnTo>
                  <a:lnTo>
                    <a:pt x="0" y="89"/>
                  </a:lnTo>
                  <a:lnTo>
                    <a:pt x="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3" name="Rectangle 33"/>
            <p:cNvSpPr>
              <a:spLocks noChangeArrowheads="1"/>
            </p:cNvSpPr>
            <p:nvPr/>
          </p:nvSpPr>
          <p:spPr bwMode="auto">
            <a:xfrm>
              <a:off x="6488113" y="4075113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4" name="Rectangle 34"/>
            <p:cNvSpPr>
              <a:spLocks noChangeArrowheads="1"/>
            </p:cNvSpPr>
            <p:nvPr/>
          </p:nvSpPr>
          <p:spPr bwMode="auto">
            <a:xfrm>
              <a:off x="6488113" y="4359276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5" name="Freeform 35"/>
            <p:cNvSpPr>
              <a:spLocks/>
            </p:cNvSpPr>
            <p:nvPr/>
          </p:nvSpPr>
          <p:spPr bwMode="auto">
            <a:xfrm>
              <a:off x="6015038" y="4359276"/>
              <a:ext cx="93663" cy="141288"/>
            </a:xfrm>
            <a:custGeom>
              <a:avLst/>
              <a:gdLst>
                <a:gd name="T0" fmla="*/ 0 w 59"/>
                <a:gd name="T1" fmla="*/ 0 h 89"/>
                <a:gd name="T2" fmla="*/ 59 w 59"/>
                <a:gd name="T3" fmla="*/ 0 h 89"/>
                <a:gd name="T4" fmla="*/ 30 w 59"/>
                <a:gd name="T5" fmla="*/ 89 h 89"/>
                <a:gd name="T6" fmla="*/ 29 w 59"/>
                <a:gd name="T7" fmla="*/ 86 h 89"/>
                <a:gd name="T8" fmla="*/ 27 w 59"/>
                <a:gd name="T9" fmla="*/ 80 h 89"/>
                <a:gd name="T10" fmla="*/ 23 w 59"/>
                <a:gd name="T11" fmla="*/ 70 h 89"/>
                <a:gd name="T12" fmla="*/ 19 w 59"/>
                <a:gd name="T13" fmla="*/ 58 h 89"/>
                <a:gd name="T14" fmla="*/ 15 w 59"/>
                <a:gd name="T15" fmla="*/ 44 h 89"/>
                <a:gd name="T16" fmla="*/ 10 w 59"/>
                <a:gd name="T17" fmla="*/ 31 h 89"/>
                <a:gd name="T18" fmla="*/ 6 w 59"/>
                <a:gd name="T19" fmla="*/ 18 h 89"/>
                <a:gd name="T20" fmla="*/ 3 w 59"/>
                <a:gd name="T21" fmla="*/ 8 h 89"/>
                <a:gd name="T22" fmla="*/ 0 w 59"/>
                <a:gd name="T2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9" h="89">
                  <a:moveTo>
                    <a:pt x="0" y="0"/>
                  </a:moveTo>
                  <a:lnTo>
                    <a:pt x="59" y="0"/>
                  </a:lnTo>
                  <a:lnTo>
                    <a:pt x="30" y="89"/>
                  </a:lnTo>
                  <a:lnTo>
                    <a:pt x="29" y="86"/>
                  </a:lnTo>
                  <a:lnTo>
                    <a:pt x="27" y="80"/>
                  </a:lnTo>
                  <a:lnTo>
                    <a:pt x="23" y="70"/>
                  </a:lnTo>
                  <a:lnTo>
                    <a:pt x="19" y="58"/>
                  </a:lnTo>
                  <a:lnTo>
                    <a:pt x="15" y="44"/>
                  </a:lnTo>
                  <a:lnTo>
                    <a:pt x="10" y="31"/>
                  </a:lnTo>
                  <a:lnTo>
                    <a:pt x="6" y="18"/>
                  </a:lnTo>
                  <a:lnTo>
                    <a:pt x="3" y="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6" name="Freeform 36"/>
            <p:cNvSpPr>
              <a:spLocks/>
            </p:cNvSpPr>
            <p:nvPr/>
          </p:nvSpPr>
          <p:spPr bwMode="auto">
            <a:xfrm>
              <a:off x="5919788" y="4075113"/>
              <a:ext cx="284163" cy="141288"/>
            </a:xfrm>
            <a:custGeom>
              <a:avLst/>
              <a:gdLst>
                <a:gd name="T0" fmla="*/ 0 w 179"/>
                <a:gd name="T1" fmla="*/ 0 h 89"/>
                <a:gd name="T2" fmla="*/ 179 w 179"/>
                <a:gd name="T3" fmla="*/ 0 h 89"/>
                <a:gd name="T4" fmla="*/ 149 w 179"/>
                <a:gd name="T5" fmla="*/ 89 h 89"/>
                <a:gd name="T6" fmla="*/ 30 w 179"/>
                <a:gd name="T7" fmla="*/ 89 h 89"/>
                <a:gd name="T8" fmla="*/ 25 w 179"/>
                <a:gd name="T9" fmla="*/ 72 h 89"/>
                <a:gd name="T10" fmla="*/ 18 w 179"/>
                <a:gd name="T11" fmla="*/ 56 h 89"/>
                <a:gd name="T12" fmla="*/ 13 w 179"/>
                <a:gd name="T13" fmla="*/ 39 h 89"/>
                <a:gd name="T14" fmla="*/ 7 w 179"/>
                <a:gd name="T15" fmla="*/ 21 h 89"/>
                <a:gd name="T16" fmla="*/ 0 w 179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9" h="89">
                  <a:moveTo>
                    <a:pt x="0" y="0"/>
                  </a:moveTo>
                  <a:lnTo>
                    <a:pt x="179" y="0"/>
                  </a:lnTo>
                  <a:lnTo>
                    <a:pt x="149" y="89"/>
                  </a:lnTo>
                  <a:lnTo>
                    <a:pt x="30" y="89"/>
                  </a:lnTo>
                  <a:lnTo>
                    <a:pt x="25" y="72"/>
                  </a:lnTo>
                  <a:lnTo>
                    <a:pt x="18" y="56"/>
                  </a:lnTo>
                  <a:lnTo>
                    <a:pt x="13" y="39"/>
                  </a:lnTo>
                  <a:lnTo>
                    <a:pt x="7" y="2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7" name="Freeform 37"/>
            <p:cNvSpPr>
              <a:spLocks/>
            </p:cNvSpPr>
            <p:nvPr/>
          </p:nvSpPr>
          <p:spPr bwMode="auto">
            <a:xfrm>
              <a:off x="5824538" y="3790951"/>
              <a:ext cx="474663" cy="141288"/>
            </a:xfrm>
            <a:custGeom>
              <a:avLst/>
              <a:gdLst>
                <a:gd name="T0" fmla="*/ 0 w 299"/>
                <a:gd name="T1" fmla="*/ 0 h 89"/>
                <a:gd name="T2" fmla="*/ 299 w 299"/>
                <a:gd name="T3" fmla="*/ 0 h 89"/>
                <a:gd name="T4" fmla="*/ 270 w 299"/>
                <a:gd name="T5" fmla="*/ 89 h 89"/>
                <a:gd name="T6" fmla="*/ 30 w 299"/>
                <a:gd name="T7" fmla="*/ 89 h 89"/>
                <a:gd name="T8" fmla="*/ 25 w 299"/>
                <a:gd name="T9" fmla="*/ 72 h 89"/>
                <a:gd name="T10" fmla="*/ 20 w 299"/>
                <a:gd name="T11" fmla="*/ 59 h 89"/>
                <a:gd name="T12" fmla="*/ 17 w 299"/>
                <a:gd name="T13" fmla="*/ 49 h 89"/>
                <a:gd name="T14" fmla="*/ 14 w 299"/>
                <a:gd name="T15" fmla="*/ 39 h 89"/>
                <a:gd name="T16" fmla="*/ 10 w 299"/>
                <a:gd name="T17" fmla="*/ 29 h 89"/>
                <a:gd name="T18" fmla="*/ 6 w 299"/>
                <a:gd name="T19" fmla="*/ 16 h 89"/>
                <a:gd name="T20" fmla="*/ 0 w 299"/>
                <a:gd name="T2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9" h="89">
                  <a:moveTo>
                    <a:pt x="0" y="0"/>
                  </a:moveTo>
                  <a:lnTo>
                    <a:pt x="299" y="0"/>
                  </a:lnTo>
                  <a:lnTo>
                    <a:pt x="270" y="89"/>
                  </a:lnTo>
                  <a:lnTo>
                    <a:pt x="30" y="89"/>
                  </a:lnTo>
                  <a:lnTo>
                    <a:pt x="25" y="72"/>
                  </a:lnTo>
                  <a:lnTo>
                    <a:pt x="20" y="59"/>
                  </a:lnTo>
                  <a:lnTo>
                    <a:pt x="17" y="49"/>
                  </a:lnTo>
                  <a:lnTo>
                    <a:pt x="14" y="39"/>
                  </a:lnTo>
                  <a:lnTo>
                    <a:pt x="10" y="29"/>
                  </a:lnTo>
                  <a:lnTo>
                    <a:pt x="6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8" name="Freeform 38"/>
            <p:cNvSpPr>
              <a:spLocks/>
            </p:cNvSpPr>
            <p:nvPr/>
          </p:nvSpPr>
          <p:spPr bwMode="auto">
            <a:xfrm>
              <a:off x="3360738" y="3505201"/>
              <a:ext cx="1344613" cy="142875"/>
            </a:xfrm>
            <a:custGeom>
              <a:avLst/>
              <a:gdLst>
                <a:gd name="T0" fmla="*/ 0 w 847"/>
                <a:gd name="T1" fmla="*/ 0 h 90"/>
                <a:gd name="T2" fmla="*/ 774 w 847"/>
                <a:gd name="T3" fmla="*/ 0 h 90"/>
                <a:gd name="T4" fmla="*/ 802 w 847"/>
                <a:gd name="T5" fmla="*/ 27 h 90"/>
                <a:gd name="T6" fmla="*/ 826 w 847"/>
                <a:gd name="T7" fmla="*/ 57 h 90"/>
                <a:gd name="T8" fmla="*/ 847 w 847"/>
                <a:gd name="T9" fmla="*/ 90 h 90"/>
                <a:gd name="T10" fmla="*/ 0 w 847"/>
                <a:gd name="T11" fmla="*/ 90 h 90"/>
                <a:gd name="T12" fmla="*/ 0 w 847"/>
                <a:gd name="T13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7" h="90">
                  <a:moveTo>
                    <a:pt x="0" y="0"/>
                  </a:moveTo>
                  <a:lnTo>
                    <a:pt x="774" y="0"/>
                  </a:lnTo>
                  <a:lnTo>
                    <a:pt x="802" y="27"/>
                  </a:lnTo>
                  <a:lnTo>
                    <a:pt x="826" y="57"/>
                  </a:lnTo>
                  <a:lnTo>
                    <a:pt x="847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9" name="Freeform 39"/>
            <p:cNvSpPr>
              <a:spLocks/>
            </p:cNvSpPr>
            <p:nvPr/>
          </p:nvSpPr>
          <p:spPr bwMode="auto">
            <a:xfrm>
              <a:off x="4213226" y="3790951"/>
              <a:ext cx="568325" cy="141288"/>
            </a:xfrm>
            <a:custGeom>
              <a:avLst/>
              <a:gdLst>
                <a:gd name="T0" fmla="*/ 0 w 358"/>
                <a:gd name="T1" fmla="*/ 0 h 89"/>
                <a:gd name="T2" fmla="*/ 347 w 358"/>
                <a:gd name="T3" fmla="*/ 0 h 89"/>
                <a:gd name="T4" fmla="*/ 355 w 358"/>
                <a:gd name="T5" fmla="*/ 43 h 89"/>
                <a:gd name="T6" fmla="*/ 358 w 358"/>
                <a:gd name="T7" fmla="*/ 89 h 89"/>
                <a:gd name="T8" fmla="*/ 0 w 358"/>
                <a:gd name="T9" fmla="*/ 89 h 89"/>
                <a:gd name="T10" fmla="*/ 0 w 358"/>
                <a:gd name="T1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" h="89">
                  <a:moveTo>
                    <a:pt x="0" y="0"/>
                  </a:moveTo>
                  <a:lnTo>
                    <a:pt x="347" y="0"/>
                  </a:lnTo>
                  <a:lnTo>
                    <a:pt x="355" y="43"/>
                  </a:lnTo>
                  <a:lnTo>
                    <a:pt x="358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0" name="Freeform 40"/>
            <p:cNvSpPr>
              <a:spLocks/>
            </p:cNvSpPr>
            <p:nvPr/>
          </p:nvSpPr>
          <p:spPr bwMode="auto">
            <a:xfrm>
              <a:off x="3074988" y="4075113"/>
              <a:ext cx="1689100" cy="141288"/>
            </a:xfrm>
            <a:custGeom>
              <a:avLst/>
              <a:gdLst>
                <a:gd name="T0" fmla="*/ 0 w 1064"/>
                <a:gd name="T1" fmla="*/ 0 h 89"/>
                <a:gd name="T2" fmla="*/ 1064 w 1064"/>
                <a:gd name="T3" fmla="*/ 0 h 89"/>
                <a:gd name="T4" fmla="*/ 1054 w 1064"/>
                <a:gd name="T5" fmla="*/ 31 h 89"/>
                <a:gd name="T6" fmla="*/ 1042 w 1064"/>
                <a:gd name="T7" fmla="*/ 60 h 89"/>
                <a:gd name="T8" fmla="*/ 1027 w 1064"/>
                <a:gd name="T9" fmla="*/ 89 h 89"/>
                <a:gd name="T10" fmla="*/ 0 w 1064"/>
                <a:gd name="T11" fmla="*/ 89 h 89"/>
                <a:gd name="T12" fmla="*/ 0 w 1064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4" h="89">
                  <a:moveTo>
                    <a:pt x="0" y="0"/>
                  </a:moveTo>
                  <a:lnTo>
                    <a:pt x="1064" y="0"/>
                  </a:lnTo>
                  <a:lnTo>
                    <a:pt x="1054" y="31"/>
                  </a:lnTo>
                  <a:lnTo>
                    <a:pt x="1042" y="60"/>
                  </a:lnTo>
                  <a:lnTo>
                    <a:pt x="102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1" name="Freeform 41"/>
            <p:cNvSpPr>
              <a:spLocks/>
            </p:cNvSpPr>
            <p:nvPr/>
          </p:nvSpPr>
          <p:spPr bwMode="auto">
            <a:xfrm>
              <a:off x="3074988" y="4359276"/>
              <a:ext cx="1516063" cy="141288"/>
            </a:xfrm>
            <a:custGeom>
              <a:avLst/>
              <a:gdLst>
                <a:gd name="T0" fmla="*/ 0 w 955"/>
                <a:gd name="T1" fmla="*/ 0 h 89"/>
                <a:gd name="T2" fmla="*/ 955 w 955"/>
                <a:gd name="T3" fmla="*/ 0 h 89"/>
                <a:gd name="T4" fmla="*/ 921 w 955"/>
                <a:gd name="T5" fmla="*/ 26 h 89"/>
                <a:gd name="T6" fmla="*/ 885 w 955"/>
                <a:gd name="T7" fmla="*/ 48 h 89"/>
                <a:gd name="T8" fmla="*/ 846 w 955"/>
                <a:gd name="T9" fmla="*/ 65 h 89"/>
                <a:gd name="T10" fmla="*/ 805 w 955"/>
                <a:gd name="T11" fmla="*/ 78 h 89"/>
                <a:gd name="T12" fmla="*/ 761 w 955"/>
                <a:gd name="T13" fmla="*/ 86 h 89"/>
                <a:gd name="T14" fmla="*/ 717 w 955"/>
                <a:gd name="T15" fmla="*/ 89 h 89"/>
                <a:gd name="T16" fmla="*/ 0 w 955"/>
                <a:gd name="T17" fmla="*/ 89 h 89"/>
                <a:gd name="T18" fmla="*/ 0 w 955"/>
                <a:gd name="T1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5" h="89">
                  <a:moveTo>
                    <a:pt x="0" y="0"/>
                  </a:moveTo>
                  <a:lnTo>
                    <a:pt x="955" y="0"/>
                  </a:lnTo>
                  <a:lnTo>
                    <a:pt x="921" y="26"/>
                  </a:lnTo>
                  <a:lnTo>
                    <a:pt x="885" y="48"/>
                  </a:lnTo>
                  <a:lnTo>
                    <a:pt x="846" y="65"/>
                  </a:lnTo>
                  <a:lnTo>
                    <a:pt x="805" y="78"/>
                  </a:lnTo>
                  <a:lnTo>
                    <a:pt x="761" y="86"/>
                  </a:lnTo>
                  <a:lnTo>
                    <a:pt x="71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2" name="Freeform 42"/>
            <p:cNvSpPr>
              <a:spLocks/>
            </p:cNvSpPr>
            <p:nvPr/>
          </p:nvSpPr>
          <p:spPr bwMode="auto">
            <a:xfrm>
              <a:off x="3360738" y="3221038"/>
              <a:ext cx="1344613" cy="141288"/>
            </a:xfrm>
            <a:custGeom>
              <a:avLst/>
              <a:gdLst>
                <a:gd name="T0" fmla="*/ 0 w 847"/>
                <a:gd name="T1" fmla="*/ 0 h 89"/>
                <a:gd name="T2" fmla="*/ 847 w 847"/>
                <a:gd name="T3" fmla="*/ 0 h 89"/>
                <a:gd name="T4" fmla="*/ 826 w 847"/>
                <a:gd name="T5" fmla="*/ 33 h 89"/>
                <a:gd name="T6" fmla="*/ 802 w 847"/>
                <a:gd name="T7" fmla="*/ 62 h 89"/>
                <a:gd name="T8" fmla="*/ 775 w 847"/>
                <a:gd name="T9" fmla="*/ 89 h 89"/>
                <a:gd name="T10" fmla="*/ 0 w 847"/>
                <a:gd name="T11" fmla="*/ 89 h 89"/>
                <a:gd name="T12" fmla="*/ 0 w 847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7" h="89">
                  <a:moveTo>
                    <a:pt x="0" y="0"/>
                  </a:moveTo>
                  <a:lnTo>
                    <a:pt x="847" y="0"/>
                  </a:lnTo>
                  <a:lnTo>
                    <a:pt x="826" y="33"/>
                  </a:lnTo>
                  <a:lnTo>
                    <a:pt x="802" y="62"/>
                  </a:lnTo>
                  <a:lnTo>
                    <a:pt x="775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3" name="Freeform 43"/>
            <p:cNvSpPr>
              <a:spLocks/>
            </p:cNvSpPr>
            <p:nvPr/>
          </p:nvSpPr>
          <p:spPr bwMode="auto">
            <a:xfrm>
              <a:off x="4213226" y="2936876"/>
              <a:ext cx="568325" cy="141288"/>
            </a:xfrm>
            <a:custGeom>
              <a:avLst/>
              <a:gdLst>
                <a:gd name="T0" fmla="*/ 0 w 358"/>
                <a:gd name="T1" fmla="*/ 0 h 89"/>
                <a:gd name="T2" fmla="*/ 358 w 358"/>
                <a:gd name="T3" fmla="*/ 0 h 89"/>
                <a:gd name="T4" fmla="*/ 355 w 358"/>
                <a:gd name="T5" fmla="*/ 46 h 89"/>
                <a:gd name="T6" fmla="*/ 347 w 358"/>
                <a:gd name="T7" fmla="*/ 89 h 89"/>
                <a:gd name="T8" fmla="*/ 0 w 358"/>
                <a:gd name="T9" fmla="*/ 89 h 89"/>
                <a:gd name="T10" fmla="*/ 0 w 358"/>
                <a:gd name="T1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" h="89">
                  <a:moveTo>
                    <a:pt x="0" y="0"/>
                  </a:moveTo>
                  <a:lnTo>
                    <a:pt x="358" y="0"/>
                  </a:lnTo>
                  <a:lnTo>
                    <a:pt x="355" y="46"/>
                  </a:lnTo>
                  <a:lnTo>
                    <a:pt x="34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4" name="Freeform 44"/>
            <p:cNvSpPr>
              <a:spLocks/>
            </p:cNvSpPr>
            <p:nvPr/>
          </p:nvSpPr>
          <p:spPr bwMode="auto">
            <a:xfrm>
              <a:off x="3074988" y="2368551"/>
              <a:ext cx="1516063" cy="142875"/>
            </a:xfrm>
            <a:custGeom>
              <a:avLst/>
              <a:gdLst>
                <a:gd name="T0" fmla="*/ 0 w 955"/>
                <a:gd name="T1" fmla="*/ 0 h 90"/>
                <a:gd name="T2" fmla="*/ 717 w 955"/>
                <a:gd name="T3" fmla="*/ 0 h 90"/>
                <a:gd name="T4" fmla="*/ 761 w 955"/>
                <a:gd name="T5" fmla="*/ 3 h 90"/>
                <a:gd name="T6" fmla="*/ 805 w 955"/>
                <a:gd name="T7" fmla="*/ 11 h 90"/>
                <a:gd name="T8" fmla="*/ 846 w 955"/>
                <a:gd name="T9" fmla="*/ 24 h 90"/>
                <a:gd name="T10" fmla="*/ 885 w 955"/>
                <a:gd name="T11" fmla="*/ 41 h 90"/>
                <a:gd name="T12" fmla="*/ 921 w 955"/>
                <a:gd name="T13" fmla="*/ 63 h 90"/>
                <a:gd name="T14" fmla="*/ 955 w 955"/>
                <a:gd name="T15" fmla="*/ 90 h 90"/>
                <a:gd name="T16" fmla="*/ 0 w 955"/>
                <a:gd name="T17" fmla="*/ 90 h 90"/>
                <a:gd name="T18" fmla="*/ 0 w 955"/>
                <a:gd name="T1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5" h="90">
                  <a:moveTo>
                    <a:pt x="0" y="0"/>
                  </a:moveTo>
                  <a:lnTo>
                    <a:pt x="717" y="0"/>
                  </a:lnTo>
                  <a:lnTo>
                    <a:pt x="761" y="3"/>
                  </a:lnTo>
                  <a:lnTo>
                    <a:pt x="805" y="11"/>
                  </a:lnTo>
                  <a:lnTo>
                    <a:pt x="846" y="24"/>
                  </a:lnTo>
                  <a:lnTo>
                    <a:pt x="885" y="41"/>
                  </a:lnTo>
                  <a:lnTo>
                    <a:pt x="921" y="63"/>
                  </a:lnTo>
                  <a:lnTo>
                    <a:pt x="955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5" name="Freeform 45"/>
            <p:cNvSpPr>
              <a:spLocks/>
            </p:cNvSpPr>
            <p:nvPr/>
          </p:nvSpPr>
          <p:spPr bwMode="auto">
            <a:xfrm>
              <a:off x="3074988" y="2652713"/>
              <a:ext cx="1689100" cy="141288"/>
            </a:xfrm>
            <a:custGeom>
              <a:avLst/>
              <a:gdLst>
                <a:gd name="T0" fmla="*/ 0 w 1064"/>
                <a:gd name="T1" fmla="*/ 0 h 89"/>
                <a:gd name="T2" fmla="*/ 1027 w 1064"/>
                <a:gd name="T3" fmla="*/ 0 h 89"/>
                <a:gd name="T4" fmla="*/ 1042 w 1064"/>
                <a:gd name="T5" fmla="*/ 28 h 89"/>
                <a:gd name="T6" fmla="*/ 1054 w 1064"/>
                <a:gd name="T7" fmla="*/ 58 h 89"/>
                <a:gd name="T8" fmla="*/ 1064 w 1064"/>
                <a:gd name="T9" fmla="*/ 89 h 89"/>
                <a:gd name="T10" fmla="*/ 0 w 1064"/>
                <a:gd name="T11" fmla="*/ 89 h 89"/>
                <a:gd name="T12" fmla="*/ 0 w 1064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4" h="89">
                  <a:moveTo>
                    <a:pt x="0" y="0"/>
                  </a:moveTo>
                  <a:lnTo>
                    <a:pt x="1027" y="0"/>
                  </a:lnTo>
                  <a:lnTo>
                    <a:pt x="1042" y="28"/>
                  </a:lnTo>
                  <a:lnTo>
                    <a:pt x="1054" y="58"/>
                  </a:lnTo>
                  <a:lnTo>
                    <a:pt x="1064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</p:grpSp>
      <p:sp>
        <p:nvSpPr>
          <p:cNvPr id="97" name="Title 1"/>
          <p:cNvSpPr>
            <a:spLocks noGrp="1"/>
          </p:cNvSpPr>
          <p:nvPr>
            <p:ph type="title"/>
          </p:nvPr>
        </p:nvSpPr>
        <p:spPr>
          <a:xfrm>
            <a:off x="407324" y="602463"/>
            <a:ext cx="4653135" cy="1118255"/>
          </a:xfrm>
        </p:spPr>
        <p:txBody>
          <a:bodyPr wrap="square">
            <a:spAutoFit/>
          </a:bodyPr>
          <a:lstStyle>
            <a:lvl1pPr algn="l" defTabSz="91431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kern="1200" baseline="0" dirty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2" name="Rectangle 131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FFFFFF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24839979"/>
      </p:ext>
    </p:extLst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94B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grpSp>
        <p:nvGrpSpPr>
          <p:cNvPr id="55" name="Group 54"/>
          <p:cNvGrpSpPr/>
          <p:nvPr userDrawn="1"/>
        </p:nvGrpSpPr>
        <p:grpSpPr>
          <a:xfrm>
            <a:off x="8252694" y="4655057"/>
            <a:ext cx="631978" cy="256109"/>
            <a:chOff x="1938338" y="2368551"/>
            <a:chExt cx="5260976" cy="2132013"/>
          </a:xfrm>
          <a:solidFill>
            <a:srgbClr val="FFFFFF"/>
          </a:solidFill>
        </p:grpSpPr>
        <p:sp>
          <p:nvSpPr>
            <p:cNvPr id="56" name="Freeform 6"/>
            <p:cNvSpPr>
              <a:spLocks/>
            </p:cNvSpPr>
            <p:nvPr/>
          </p:nvSpPr>
          <p:spPr bwMode="auto">
            <a:xfrm>
              <a:off x="5208588" y="2936876"/>
              <a:ext cx="758825" cy="141288"/>
            </a:xfrm>
            <a:custGeom>
              <a:avLst/>
              <a:gdLst>
                <a:gd name="T0" fmla="*/ 0 w 478"/>
                <a:gd name="T1" fmla="*/ 0 h 89"/>
                <a:gd name="T2" fmla="*/ 448 w 478"/>
                <a:gd name="T3" fmla="*/ 0 h 89"/>
                <a:gd name="T4" fmla="*/ 455 w 478"/>
                <a:gd name="T5" fmla="*/ 22 h 89"/>
                <a:gd name="T6" fmla="*/ 461 w 478"/>
                <a:gd name="T7" fmla="*/ 40 h 89"/>
                <a:gd name="T8" fmla="*/ 466 w 478"/>
                <a:gd name="T9" fmla="*/ 56 h 89"/>
                <a:gd name="T10" fmla="*/ 473 w 478"/>
                <a:gd name="T11" fmla="*/ 72 h 89"/>
                <a:gd name="T12" fmla="*/ 478 w 478"/>
                <a:gd name="T13" fmla="*/ 89 h 89"/>
                <a:gd name="T14" fmla="*/ 0 w 478"/>
                <a:gd name="T15" fmla="*/ 89 h 89"/>
                <a:gd name="T16" fmla="*/ 0 w 478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8" h="89">
                  <a:moveTo>
                    <a:pt x="0" y="0"/>
                  </a:moveTo>
                  <a:lnTo>
                    <a:pt x="448" y="0"/>
                  </a:lnTo>
                  <a:lnTo>
                    <a:pt x="455" y="22"/>
                  </a:lnTo>
                  <a:lnTo>
                    <a:pt x="461" y="40"/>
                  </a:lnTo>
                  <a:lnTo>
                    <a:pt x="466" y="56"/>
                  </a:lnTo>
                  <a:lnTo>
                    <a:pt x="473" y="72"/>
                  </a:lnTo>
                  <a:lnTo>
                    <a:pt x="478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57" name="Freeform 7"/>
            <p:cNvSpPr>
              <a:spLocks/>
            </p:cNvSpPr>
            <p:nvPr/>
          </p:nvSpPr>
          <p:spPr bwMode="auto">
            <a:xfrm>
              <a:off x="6156326" y="2936876"/>
              <a:ext cx="758825" cy="141288"/>
            </a:xfrm>
            <a:custGeom>
              <a:avLst/>
              <a:gdLst>
                <a:gd name="T0" fmla="*/ 30 w 478"/>
                <a:gd name="T1" fmla="*/ 0 h 89"/>
                <a:gd name="T2" fmla="*/ 478 w 478"/>
                <a:gd name="T3" fmla="*/ 0 h 89"/>
                <a:gd name="T4" fmla="*/ 478 w 478"/>
                <a:gd name="T5" fmla="*/ 89 h 89"/>
                <a:gd name="T6" fmla="*/ 0 w 478"/>
                <a:gd name="T7" fmla="*/ 89 h 89"/>
                <a:gd name="T8" fmla="*/ 30 w 478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89">
                  <a:moveTo>
                    <a:pt x="30" y="0"/>
                  </a:moveTo>
                  <a:lnTo>
                    <a:pt x="478" y="0"/>
                  </a:lnTo>
                  <a:lnTo>
                    <a:pt x="478" y="89"/>
                  </a:lnTo>
                  <a:lnTo>
                    <a:pt x="0" y="89"/>
                  </a:ln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58" name="Freeform 8"/>
            <p:cNvSpPr>
              <a:spLocks/>
            </p:cNvSpPr>
            <p:nvPr/>
          </p:nvSpPr>
          <p:spPr bwMode="auto">
            <a:xfrm>
              <a:off x="5635626" y="3221038"/>
              <a:ext cx="427038" cy="141288"/>
            </a:xfrm>
            <a:custGeom>
              <a:avLst/>
              <a:gdLst>
                <a:gd name="T0" fmla="*/ 0 w 269"/>
                <a:gd name="T1" fmla="*/ 0 h 89"/>
                <a:gd name="T2" fmla="*/ 239 w 269"/>
                <a:gd name="T3" fmla="*/ 0 h 89"/>
                <a:gd name="T4" fmla="*/ 242 w 269"/>
                <a:gd name="T5" fmla="*/ 8 h 89"/>
                <a:gd name="T6" fmla="*/ 245 w 269"/>
                <a:gd name="T7" fmla="*/ 19 h 89"/>
                <a:gd name="T8" fmla="*/ 249 w 269"/>
                <a:gd name="T9" fmla="*/ 31 h 89"/>
                <a:gd name="T10" fmla="*/ 254 w 269"/>
                <a:gd name="T11" fmla="*/ 45 h 89"/>
                <a:gd name="T12" fmla="*/ 258 w 269"/>
                <a:gd name="T13" fmla="*/ 58 h 89"/>
                <a:gd name="T14" fmla="*/ 262 w 269"/>
                <a:gd name="T15" fmla="*/ 70 h 89"/>
                <a:gd name="T16" fmla="*/ 266 w 269"/>
                <a:gd name="T17" fmla="*/ 80 h 89"/>
                <a:gd name="T18" fmla="*/ 268 w 269"/>
                <a:gd name="T19" fmla="*/ 87 h 89"/>
                <a:gd name="T20" fmla="*/ 269 w 269"/>
                <a:gd name="T21" fmla="*/ 89 h 89"/>
                <a:gd name="T22" fmla="*/ 30 w 269"/>
                <a:gd name="T23" fmla="*/ 89 h 89"/>
                <a:gd name="T24" fmla="*/ 27 w 269"/>
                <a:gd name="T25" fmla="*/ 82 h 89"/>
                <a:gd name="T26" fmla="*/ 23 w 269"/>
                <a:gd name="T27" fmla="*/ 71 h 89"/>
                <a:gd name="T28" fmla="*/ 19 w 269"/>
                <a:gd name="T29" fmla="*/ 59 h 89"/>
                <a:gd name="T30" fmla="*/ 15 w 269"/>
                <a:gd name="T31" fmla="*/ 45 h 89"/>
                <a:gd name="T32" fmla="*/ 10 w 269"/>
                <a:gd name="T33" fmla="*/ 32 h 89"/>
                <a:gd name="T34" fmla="*/ 6 w 269"/>
                <a:gd name="T35" fmla="*/ 20 h 89"/>
                <a:gd name="T36" fmla="*/ 3 w 269"/>
                <a:gd name="T37" fmla="*/ 10 h 89"/>
                <a:gd name="T38" fmla="*/ 0 w 269"/>
                <a:gd name="T39" fmla="*/ 3 h 89"/>
                <a:gd name="T40" fmla="*/ 0 w 269"/>
                <a:gd name="T4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69" h="89">
                  <a:moveTo>
                    <a:pt x="0" y="0"/>
                  </a:moveTo>
                  <a:lnTo>
                    <a:pt x="239" y="0"/>
                  </a:lnTo>
                  <a:lnTo>
                    <a:pt x="242" y="8"/>
                  </a:lnTo>
                  <a:lnTo>
                    <a:pt x="245" y="19"/>
                  </a:lnTo>
                  <a:lnTo>
                    <a:pt x="249" y="31"/>
                  </a:lnTo>
                  <a:lnTo>
                    <a:pt x="254" y="45"/>
                  </a:lnTo>
                  <a:lnTo>
                    <a:pt x="258" y="58"/>
                  </a:lnTo>
                  <a:lnTo>
                    <a:pt x="262" y="70"/>
                  </a:lnTo>
                  <a:lnTo>
                    <a:pt x="266" y="80"/>
                  </a:lnTo>
                  <a:lnTo>
                    <a:pt x="268" y="87"/>
                  </a:lnTo>
                  <a:lnTo>
                    <a:pt x="269" y="89"/>
                  </a:lnTo>
                  <a:lnTo>
                    <a:pt x="30" y="89"/>
                  </a:lnTo>
                  <a:lnTo>
                    <a:pt x="27" y="82"/>
                  </a:lnTo>
                  <a:lnTo>
                    <a:pt x="23" y="71"/>
                  </a:lnTo>
                  <a:lnTo>
                    <a:pt x="19" y="59"/>
                  </a:lnTo>
                  <a:lnTo>
                    <a:pt x="15" y="45"/>
                  </a:lnTo>
                  <a:lnTo>
                    <a:pt x="10" y="32"/>
                  </a:lnTo>
                  <a:lnTo>
                    <a:pt x="6" y="20"/>
                  </a:lnTo>
                  <a:lnTo>
                    <a:pt x="3" y="10"/>
                  </a:lnTo>
                  <a:lnTo>
                    <a:pt x="0" y="3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59" name="Freeform 9"/>
            <p:cNvSpPr>
              <a:spLocks/>
            </p:cNvSpPr>
            <p:nvPr/>
          </p:nvSpPr>
          <p:spPr bwMode="auto">
            <a:xfrm>
              <a:off x="6062663" y="3221038"/>
              <a:ext cx="425450" cy="141288"/>
            </a:xfrm>
            <a:custGeom>
              <a:avLst/>
              <a:gdLst>
                <a:gd name="T0" fmla="*/ 29 w 268"/>
                <a:gd name="T1" fmla="*/ 0 h 89"/>
                <a:gd name="T2" fmla="*/ 268 w 268"/>
                <a:gd name="T3" fmla="*/ 0 h 89"/>
                <a:gd name="T4" fmla="*/ 238 w 268"/>
                <a:gd name="T5" fmla="*/ 89 h 89"/>
                <a:gd name="T6" fmla="*/ 0 w 268"/>
                <a:gd name="T7" fmla="*/ 89 h 89"/>
                <a:gd name="T8" fmla="*/ 29 w 268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8" h="89">
                  <a:moveTo>
                    <a:pt x="29" y="0"/>
                  </a:moveTo>
                  <a:lnTo>
                    <a:pt x="268" y="0"/>
                  </a:lnTo>
                  <a:lnTo>
                    <a:pt x="238" y="89"/>
                  </a:lnTo>
                  <a:lnTo>
                    <a:pt x="0" y="89"/>
                  </a:lnTo>
                  <a:lnTo>
                    <a:pt x="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0" name="Freeform 10"/>
            <p:cNvSpPr>
              <a:spLocks/>
            </p:cNvSpPr>
            <p:nvPr/>
          </p:nvSpPr>
          <p:spPr bwMode="auto">
            <a:xfrm>
              <a:off x="5730876" y="3505201"/>
              <a:ext cx="663575" cy="142875"/>
            </a:xfrm>
            <a:custGeom>
              <a:avLst/>
              <a:gdLst>
                <a:gd name="T0" fmla="*/ 0 w 418"/>
                <a:gd name="T1" fmla="*/ 0 h 90"/>
                <a:gd name="T2" fmla="*/ 418 w 418"/>
                <a:gd name="T3" fmla="*/ 0 h 90"/>
                <a:gd name="T4" fmla="*/ 388 w 418"/>
                <a:gd name="T5" fmla="*/ 90 h 90"/>
                <a:gd name="T6" fmla="*/ 30 w 418"/>
                <a:gd name="T7" fmla="*/ 90 h 90"/>
                <a:gd name="T8" fmla="*/ 22 w 418"/>
                <a:gd name="T9" fmla="*/ 68 h 90"/>
                <a:gd name="T10" fmla="*/ 16 w 418"/>
                <a:gd name="T11" fmla="*/ 50 h 90"/>
                <a:gd name="T12" fmla="*/ 11 w 418"/>
                <a:gd name="T13" fmla="*/ 34 h 90"/>
                <a:gd name="T14" fmla="*/ 6 w 418"/>
                <a:gd name="T15" fmla="*/ 18 h 90"/>
                <a:gd name="T16" fmla="*/ 0 w 418"/>
                <a:gd name="T1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8" h="90">
                  <a:moveTo>
                    <a:pt x="0" y="0"/>
                  </a:moveTo>
                  <a:lnTo>
                    <a:pt x="418" y="0"/>
                  </a:lnTo>
                  <a:lnTo>
                    <a:pt x="388" y="90"/>
                  </a:lnTo>
                  <a:lnTo>
                    <a:pt x="30" y="90"/>
                  </a:lnTo>
                  <a:lnTo>
                    <a:pt x="22" y="68"/>
                  </a:lnTo>
                  <a:lnTo>
                    <a:pt x="16" y="50"/>
                  </a:lnTo>
                  <a:lnTo>
                    <a:pt x="11" y="34"/>
                  </a:lnTo>
                  <a:lnTo>
                    <a:pt x="6" y="1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1" name="Rectangle 11"/>
            <p:cNvSpPr>
              <a:spLocks noChangeArrowheads="1"/>
            </p:cNvSpPr>
            <p:nvPr/>
          </p:nvSpPr>
          <p:spPr bwMode="auto">
            <a:xfrm>
              <a:off x="5208588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2" name="Rectangle 12"/>
            <p:cNvSpPr>
              <a:spLocks noChangeArrowheads="1"/>
            </p:cNvSpPr>
            <p:nvPr/>
          </p:nvSpPr>
          <p:spPr bwMode="auto">
            <a:xfrm>
              <a:off x="6488113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3" name="Rectangle 13"/>
            <p:cNvSpPr>
              <a:spLocks noChangeArrowheads="1"/>
            </p:cNvSpPr>
            <p:nvPr/>
          </p:nvSpPr>
          <p:spPr bwMode="auto">
            <a:xfrm>
              <a:off x="5208588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4" name="Rectangle 14"/>
            <p:cNvSpPr>
              <a:spLocks noChangeArrowheads="1"/>
            </p:cNvSpPr>
            <p:nvPr/>
          </p:nvSpPr>
          <p:spPr bwMode="auto">
            <a:xfrm>
              <a:off x="6488113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5" name="Rectangle 64"/>
            <p:cNvSpPr>
              <a:spLocks noChangeArrowheads="1"/>
            </p:cNvSpPr>
            <p:nvPr/>
          </p:nvSpPr>
          <p:spPr bwMode="auto">
            <a:xfrm>
              <a:off x="5208588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6" name="Rectangle 65"/>
            <p:cNvSpPr>
              <a:spLocks noChangeArrowheads="1"/>
            </p:cNvSpPr>
            <p:nvPr/>
          </p:nvSpPr>
          <p:spPr bwMode="auto">
            <a:xfrm>
              <a:off x="6488113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7" name="Rectangle 66"/>
            <p:cNvSpPr>
              <a:spLocks noChangeArrowheads="1"/>
            </p:cNvSpPr>
            <p:nvPr/>
          </p:nvSpPr>
          <p:spPr bwMode="auto">
            <a:xfrm>
              <a:off x="4924426" y="4075113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8" name="Rectangle 67"/>
            <p:cNvSpPr>
              <a:spLocks noChangeArrowheads="1"/>
            </p:cNvSpPr>
            <p:nvPr/>
          </p:nvSpPr>
          <p:spPr bwMode="auto">
            <a:xfrm>
              <a:off x="4924426" y="4359276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9" name="Rectangle 19"/>
            <p:cNvSpPr>
              <a:spLocks noChangeArrowheads="1"/>
            </p:cNvSpPr>
            <p:nvPr/>
          </p:nvSpPr>
          <p:spPr bwMode="auto">
            <a:xfrm>
              <a:off x="3360738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0" name="Rectangle 20"/>
            <p:cNvSpPr>
              <a:spLocks noChangeArrowheads="1"/>
            </p:cNvSpPr>
            <p:nvPr/>
          </p:nvSpPr>
          <p:spPr bwMode="auto">
            <a:xfrm>
              <a:off x="3360738" y="2936876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1" name="Rectangle 21"/>
            <p:cNvSpPr>
              <a:spLocks noChangeArrowheads="1"/>
            </p:cNvSpPr>
            <p:nvPr/>
          </p:nvSpPr>
          <p:spPr bwMode="auto">
            <a:xfrm>
              <a:off x="2222501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2" name="Rectangle 22"/>
            <p:cNvSpPr>
              <a:spLocks noChangeArrowheads="1"/>
            </p:cNvSpPr>
            <p:nvPr/>
          </p:nvSpPr>
          <p:spPr bwMode="auto">
            <a:xfrm>
              <a:off x="2222501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3" name="Rectangle 23"/>
            <p:cNvSpPr>
              <a:spLocks noChangeArrowheads="1"/>
            </p:cNvSpPr>
            <p:nvPr/>
          </p:nvSpPr>
          <p:spPr bwMode="auto">
            <a:xfrm>
              <a:off x="2222501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4" name="Rectangle 24"/>
            <p:cNvSpPr>
              <a:spLocks noChangeArrowheads="1"/>
            </p:cNvSpPr>
            <p:nvPr/>
          </p:nvSpPr>
          <p:spPr bwMode="auto">
            <a:xfrm>
              <a:off x="2222501" y="2936876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5" name="Rectangle 25"/>
            <p:cNvSpPr>
              <a:spLocks noChangeArrowheads="1"/>
            </p:cNvSpPr>
            <p:nvPr/>
          </p:nvSpPr>
          <p:spPr bwMode="auto">
            <a:xfrm>
              <a:off x="1938338" y="4075113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6" name="Rectangle 26"/>
            <p:cNvSpPr>
              <a:spLocks noChangeArrowheads="1"/>
            </p:cNvSpPr>
            <p:nvPr/>
          </p:nvSpPr>
          <p:spPr bwMode="auto">
            <a:xfrm>
              <a:off x="1938338" y="4359276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7" name="Rectangle 27"/>
            <p:cNvSpPr>
              <a:spLocks noChangeArrowheads="1"/>
            </p:cNvSpPr>
            <p:nvPr/>
          </p:nvSpPr>
          <p:spPr bwMode="auto">
            <a:xfrm>
              <a:off x="1938338" y="2368551"/>
              <a:ext cx="995363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8" name="Rectangle 28"/>
            <p:cNvSpPr>
              <a:spLocks noChangeArrowheads="1"/>
            </p:cNvSpPr>
            <p:nvPr/>
          </p:nvSpPr>
          <p:spPr bwMode="auto">
            <a:xfrm>
              <a:off x="1938338" y="2652713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9" name="Freeform 29"/>
            <p:cNvSpPr>
              <a:spLocks/>
            </p:cNvSpPr>
            <p:nvPr/>
          </p:nvSpPr>
          <p:spPr bwMode="auto">
            <a:xfrm>
              <a:off x="4924426" y="2368551"/>
              <a:ext cx="854075" cy="142875"/>
            </a:xfrm>
            <a:custGeom>
              <a:avLst/>
              <a:gdLst>
                <a:gd name="T0" fmla="*/ 0 w 538"/>
                <a:gd name="T1" fmla="*/ 0 h 90"/>
                <a:gd name="T2" fmla="*/ 508 w 538"/>
                <a:gd name="T3" fmla="*/ 0 h 90"/>
                <a:gd name="T4" fmla="*/ 514 w 538"/>
                <a:gd name="T5" fmla="*/ 17 h 90"/>
                <a:gd name="T6" fmla="*/ 519 w 538"/>
                <a:gd name="T7" fmla="*/ 33 h 90"/>
                <a:gd name="T8" fmla="*/ 524 w 538"/>
                <a:gd name="T9" fmla="*/ 49 h 90"/>
                <a:gd name="T10" fmla="*/ 530 w 538"/>
                <a:gd name="T11" fmla="*/ 68 h 90"/>
                <a:gd name="T12" fmla="*/ 538 w 538"/>
                <a:gd name="T13" fmla="*/ 90 h 90"/>
                <a:gd name="T14" fmla="*/ 0 w 538"/>
                <a:gd name="T15" fmla="*/ 90 h 90"/>
                <a:gd name="T16" fmla="*/ 0 w 538"/>
                <a:gd name="T1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8" h="90">
                  <a:moveTo>
                    <a:pt x="0" y="0"/>
                  </a:moveTo>
                  <a:lnTo>
                    <a:pt x="508" y="0"/>
                  </a:lnTo>
                  <a:lnTo>
                    <a:pt x="514" y="17"/>
                  </a:lnTo>
                  <a:lnTo>
                    <a:pt x="519" y="33"/>
                  </a:lnTo>
                  <a:lnTo>
                    <a:pt x="524" y="49"/>
                  </a:lnTo>
                  <a:lnTo>
                    <a:pt x="530" y="68"/>
                  </a:lnTo>
                  <a:lnTo>
                    <a:pt x="538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0" name="Freeform 30"/>
            <p:cNvSpPr>
              <a:spLocks/>
            </p:cNvSpPr>
            <p:nvPr/>
          </p:nvSpPr>
          <p:spPr bwMode="auto">
            <a:xfrm>
              <a:off x="4924426" y="2652713"/>
              <a:ext cx="947738" cy="141288"/>
            </a:xfrm>
            <a:custGeom>
              <a:avLst/>
              <a:gdLst>
                <a:gd name="T0" fmla="*/ 0 w 597"/>
                <a:gd name="T1" fmla="*/ 0 h 89"/>
                <a:gd name="T2" fmla="*/ 567 w 597"/>
                <a:gd name="T3" fmla="*/ 0 h 89"/>
                <a:gd name="T4" fmla="*/ 573 w 597"/>
                <a:gd name="T5" fmla="*/ 17 h 89"/>
                <a:gd name="T6" fmla="*/ 577 w 597"/>
                <a:gd name="T7" fmla="*/ 29 h 89"/>
                <a:gd name="T8" fmla="*/ 581 w 597"/>
                <a:gd name="T9" fmla="*/ 40 h 89"/>
                <a:gd name="T10" fmla="*/ 584 w 597"/>
                <a:gd name="T11" fmla="*/ 50 h 89"/>
                <a:gd name="T12" fmla="*/ 587 w 597"/>
                <a:gd name="T13" fmla="*/ 60 h 89"/>
                <a:gd name="T14" fmla="*/ 592 w 597"/>
                <a:gd name="T15" fmla="*/ 73 h 89"/>
                <a:gd name="T16" fmla="*/ 597 w 597"/>
                <a:gd name="T17" fmla="*/ 89 h 89"/>
                <a:gd name="T18" fmla="*/ 0 w 597"/>
                <a:gd name="T19" fmla="*/ 89 h 89"/>
                <a:gd name="T20" fmla="*/ 0 w 597"/>
                <a:gd name="T2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7" h="89">
                  <a:moveTo>
                    <a:pt x="0" y="0"/>
                  </a:moveTo>
                  <a:lnTo>
                    <a:pt x="567" y="0"/>
                  </a:lnTo>
                  <a:lnTo>
                    <a:pt x="573" y="17"/>
                  </a:lnTo>
                  <a:lnTo>
                    <a:pt x="577" y="29"/>
                  </a:lnTo>
                  <a:lnTo>
                    <a:pt x="581" y="40"/>
                  </a:lnTo>
                  <a:lnTo>
                    <a:pt x="584" y="50"/>
                  </a:lnTo>
                  <a:lnTo>
                    <a:pt x="587" y="60"/>
                  </a:lnTo>
                  <a:lnTo>
                    <a:pt x="592" y="73"/>
                  </a:lnTo>
                  <a:lnTo>
                    <a:pt x="59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1" name="Freeform 31"/>
            <p:cNvSpPr>
              <a:spLocks/>
            </p:cNvSpPr>
            <p:nvPr/>
          </p:nvSpPr>
          <p:spPr bwMode="auto">
            <a:xfrm>
              <a:off x="6346826" y="2368551"/>
              <a:ext cx="852488" cy="142875"/>
            </a:xfrm>
            <a:custGeom>
              <a:avLst/>
              <a:gdLst>
                <a:gd name="T0" fmla="*/ 30 w 537"/>
                <a:gd name="T1" fmla="*/ 0 h 90"/>
                <a:gd name="T2" fmla="*/ 537 w 537"/>
                <a:gd name="T3" fmla="*/ 0 h 90"/>
                <a:gd name="T4" fmla="*/ 537 w 537"/>
                <a:gd name="T5" fmla="*/ 90 h 90"/>
                <a:gd name="T6" fmla="*/ 0 w 537"/>
                <a:gd name="T7" fmla="*/ 90 h 90"/>
                <a:gd name="T8" fmla="*/ 30 w 537"/>
                <a:gd name="T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7" h="90">
                  <a:moveTo>
                    <a:pt x="30" y="0"/>
                  </a:moveTo>
                  <a:lnTo>
                    <a:pt x="537" y="0"/>
                  </a:lnTo>
                  <a:lnTo>
                    <a:pt x="537" y="90"/>
                  </a:lnTo>
                  <a:lnTo>
                    <a:pt x="0" y="90"/>
                  </a:ln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2" name="Freeform 32"/>
            <p:cNvSpPr>
              <a:spLocks/>
            </p:cNvSpPr>
            <p:nvPr/>
          </p:nvSpPr>
          <p:spPr bwMode="auto">
            <a:xfrm>
              <a:off x="6253163" y="2652713"/>
              <a:ext cx="946150" cy="141288"/>
            </a:xfrm>
            <a:custGeom>
              <a:avLst/>
              <a:gdLst>
                <a:gd name="T0" fmla="*/ 29 w 596"/>
                <a:gd name="T1" fmla="*/ 0 h 89"/>
                <a:gd name="T2" fmla="*/ 596 w 596"/>
                <a:gd name="T3" fmla="*/ 0 h 89"/>
                <a:gd name="T4" fmla="*/ 596 w 596"/>
                <a:gd name="T5" fmla="*/ 89 h 89"/>
                <a:gd name="T6" fmla="*/ 0 w 596"/>
                <a:gd name="T7" fmla="*/ 89 h 89"/>
                <a:gd name="T8" fmla="*/ 29 w 596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6" h="89">
                  <a:moveTo>
                    <a:pt x="29" y="0"/>
                  </a:moveTo>
                  <a:lnTo>
                    <a:pt x="596" y="0"/>
                  </a:lnTo>
                  <a:lnTo>
                    <a:pt x="596" y="89"/>
                  </a:lnTo>
                  <a:lnTo>
                    <a:pt x="0" y="89"/>
                  </a:lnTo>
                  <a:lnTo>
                    <a:pt x="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3" name="Rectangle 33"/>
            <p:cNvSpPr>
              <a:spLocks noChangeArrowheads="1"/>
            </p:cNvSpPr>
            <p:nvPr/>
          </p:nvSpPr>
          <p:spPr bwMode="auto">
            <a:xfrm>
              <a:off x="6488113" y="4075113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4" name="Rectangle 34"/>
            <p:cNvSpPr>
              <a:spLocks noChangeArrowheads="1"/>
            </p:cNvSpPr>
            <p:nvPr/>
          </p:nvSpPr>
          <p:spPr bwMode="auto">
            <a:xfrm>
              <a:off x="6488113" y="4359276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5" name="Freeform 35"/>
            <p:cNvSpPr>
              <a:spLocks/>
            </p:cNvSpPr>
            <p:nvPr/>
          </p:nvSpPr>
          <p:spPr bwMode="auto">
            <a:xfrm>
              <a:off x="6015038" y="4359276"/>
              <a:ext cx="93663" cy="141288"/>
            </a:xfrm>
            <a:custGeom>
              <a:avLst/>
              <a:gdLst>
                <a:gd name="T0" fmla="*/ 0 w 59"/>
                <a:gd name="T1" fmla="*/ 0 h 89"/>
                <a:gd name="T2" fmla="*/ 59 w 59"/>
                <a:gd name="T3" fmla="*/ 0 h 89"/>
                <a:gd name="T4" fmla="*/ 30 w 59"/>
                <a:gd name="T5" fmla="*/ 89 h 89"/>
                <a:gd name="T6" fmla="*/ 29 w 59"/>
                <a:gd name="T7" fmla="*/ 86 h 89"/>
                <a:gd name="T8" fmla="*/ 27 w 59"/>
                <a:gd name="T9" fmla="*/ 80 h 89"/>
                <a:gd name="T10" fmla="*/ 23 w 59"/>
                <a:gd name="T11" fmla="*/ 70 h 89"/>
                <a:gd name="T12" fmla="*/ 19 w 59"/>
                <a:gd name="T13" fmla="*/ 58 h 89"/>
                <a:gd name="T14" fmla="*/ 15 w 59"/>
                <a:gd name="T15" fmla="*/ 44 h 89"/>
                <a:gd name="T16" fmla="*/ 10 w 59"/>
                <a:gd name="T17" fmla="*/ 31 h 89"/>
                <a:gd name="T18" fmla="*/ 6 w 59"/>
                <a:gd name="T19" fmla="*/ 18 h 89"/>
                <a:gd name="T20" fmla="*/ 3 w 59"/>
                <a:gd name="T21" fmla="*/ 8 h 89"/>
                <a:gd name="T22" fmla="*/ 0 w 59"/>
                <a:gd name="T2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9" h="89">
                  <a:moveTo>
                    <a:pt x="0" y="0"/>
                  </a:moveTo>
                  <a:lnTo>
                    <a:pt x="59" y="0"/>
                  </a:lnTo>
                  <a:lnTo>
                    <a:pt x="30" y="89"/>
                  </a:lnTo>
                  <a:lnTo>
                    <a:pt x="29" y="86"/>
                  </a:lnTo>
                  <a:lnTo>
                    <a:pt x="27" y="80"/>
                  </a:lnTo>
                  <a:lnTo>
                    <a:pt x="23" y="70"/>
                  </a:lnTo>
                  <a:lnTo>
                    <a:pt x="19" y="58"/>
                  </a:lnTo>
                  <a:lnTo>
                    <a:pt x="15" y="44"/>
                  </a:lnTo>
                  <a:lnTo>
                    <a:pt x="10" y="31"/>
                  </a:lnTo>
                  <a:lnTo>
                    <a:pt x="6" y="18"/>
                  </a:lnTo>
                  <a:lnTo>
                    <a:pt x="3" y="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6" name="Freeform 36"/>
            <p:cNvSpPr>
              <a:spLocks/>
            </p:cNvSpPr>
            <p:nvPr/>
          </p:nvSpPr>
          <p:spPr bwMode="auto">
            <a:xfrm>
              <a:off x="5919788" y="4075113"/>
              <a:ext cx="284163" cy="141288"/>
            </a:xfrm>
            <a:custGeom>
              <a:avLst/>
              <a:gdLst>
                <a:gd name="T0" fmla="*/ 0 w 179"/>
                <a:gd name="T1" fmla="*/ 0 h 89"/>
                <a:gd name="T2" fmla="*/ 179 w 179"/>
                <a:gd name="T3" fmla="*/ 0 h 89"/>
                <a:gd name="T4" fmla="*/ 149 w 179"/>
                <a:gd name="T5" fmla="*/ 89 h 89"/>
                <a:gd name="T6" fmla="*/ 30 w 179"/>
                <a:gd name="T7" fmla="*/ 89 h 89"/>
                <a:gd name="T8" fmla="*/ 25 w 179"/>
                <a:gd name="T9" fmla="*/ 72 h 89"/>
                <a:gd name="T10" fmla="*/ 18 w 179"/>
                <a:gd name="T11" fmla="*/ 56 h 89"/>
                <a:gd name="T12" fmla="*/ 13 w 179"/>
                <a:gd name="T13" fmla="*/ 39 h 89"/>
                <a:gd name="T14" fmla="*/ 7 w 179"/>
                <a:gd name="T15" fmla="*/ 21 h 89"/>
                <a:gd name="T16" fmla="*/ 0 w 179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9" h="89">
                  <a:moveTo>
                    <a:pt x="0" y="0"/>
                  </a:moveTo>
                  <a:lnTo>
                    <a:pt x="179" y="0"/>
                  </a:lnTo>
                  <a:lnTo>
                    <a:pt x="149" y="89"/>
                  </a:lnTo>
                  <a:lnTo>
                    <a:pt x="30" y="89"/>
                  </a:lnTo>
                  <a:lnTo>
                    <a:pt x="25" y="72"/>
                  </a:lnTo>
                  <a:lnTo>
                    <a:pt x="18" y="56"/>
                  </a:lnTo>
                  <a:lnTo>
                    <a:pt x="13" y="39"/>
                  </a:lnTo>
                  <a:lnTo>
                    <a:pt x="7" y="2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7" name="Freeform 37"/>
            <p:cNvSpPr>
              <a:spLocks/>
            </p:cNvSpPr>
            <p:nvPr/>
          </p:nvSpPr>
          <p:spPr bwMode="auto">
            <a:xfrm>
              <a:off x="5824538" y="3790951"/>
              <a:ext cx="474663" cy="141288"/>
            </a:xfrm>
            <a:custGeom>
              <a:avLst/>
              <a:gdLst>
                <a:gd name="T0" fmla="*/ 0 w 299"/>
                <a:gd name="T1" fmla="*/ 0 h 89"/>
                <a:gd name="T2" fmla="*/ 299 w 299"/>
                <a:gd name="T3" fmla="*/ 0 h 89"/>
                <a:gd name="T4" fmla="*/ 270 w 299"/>
                <a:gd name="T5" fmla="*/ 89 h 89"/>
                <a:gd name="T6" fmla="*/ 30 w 299"/>
                <a:gd name="T7" fmla="*/ 89 h 89"/>
                <a:gd name="T8" fmla="*/ 25 w 299"/>
                <a:gd name="T9" fmla="*/ 72 h 89"/>
                <a:gd name="T10" fmla="*/ 20 w 299"/>
                <a:gd name="T11" fmla="*/ 59 h 89"/>
                <a:gd name="T12" fmla="*/ 17 w 299"/>
                <a:gd name="T13" fmla="*/ 49 h 89"/>
                <a:gd name="T14" fmla="*/ 14 w 299"/>
                <a:gd name="T15" fmla="*/ 39 h 89"/>
                <a:gd name="T16" fmla="*/ 10 w 299"/>
                <a:gd name="T17" fmla="*/ 29 h 89"/>
                <a:gd name="T18" fmla="*/ 6 w 299"/>
                <a:gd name="T19" fmla="*/ 16 h 89"/>
                <a:gd name="T20" fmla="*/ 0 w 299"/>
                <a:gd name="T2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9" h="89">
                  <a:moveTo>
                    <a:pt x="0" y="0"/>
                  </a:moveTo>
                  <a:lnTo>
                    <a:pt x="299" y="0"/>
                  </a:lnTo>
                  <a:lnTo>
                    <a:pt x="270" y="89"/>
                  </a:lnTo>
                  <a:lnTo>
                    <a:pt x="30" y="89"/>
                  </a:lnTo>
                  <a:lnTo>
                    <a:pt x="25" y="72"/>
                  </a:lnTo>
                  <a:lnTo>
                    <a:pt x="20" y="59"/>
                  </a:lnTo>
                  <a:lnTo>
                    <a:pt x="17" y="49"/>
                  </a:lnTo>
                  <a:lnTo>
                    <a:pt x="14" y="39"/>
                  </a:lnTo>
                  <a:lnTo>
                    <a:pt x="10" y="29"/>
                  </a:lnTo>
                  <a:lnTo>
                    <a:pt x="6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8" name="Freeform 38"/>
            <p:cNvSpPr>
              <a:spLocks/>
            </p:cNvSpPr>
            <p:nvPr/>
          </p:nvSpPr>
          <p:spPr bwMode="auto">
            <a:xfrm>
              <a:off x="3360738" y="3505201"/>
              <a:ext cx="1344613" cy="142875"/>
            </a:xfrm>
            <a:custGeom>
              <a:avLst/>
              <a:gdLst>
                <a:gd name="T0" fmla="*/ 0 w 847"/>
                <a:gd name="T1" fmla="*/ 0 h 90"/>
                <a:gd name="T2" fmla="*/ 774 w 847"/>
                <a:gd name="T3" fmla="*/ 0 h 90"/>
                <a:gd name="T4" fmla="*/ 802 w 847"/>
                <a:gd name="T5" fmla="*/ 27 h 90"/>
                <a:gd name="T6" fmla="*/ 826 w 847"/>
                <a:gd name="T7" fmla="*/ 57 h 90"/>
                <a:gd name="T8" fmla="*/ 847 w 847"/>
                <a:gd name="T9" fmla="*/ 90 h 90"/>
                <a:gd name="T10" fmla="*/ 0 w 847"/>
                <a:gd name="T11" fmla="*/ 90 h 90"/>
                <a:gd name="T12" fmla="*/ 0 w 847"/>
                <a:gd name="T13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7" h="90">
                  <a:moveTo>
                    <a:pt x="0" y="0"/>
                  </a:moveTo>
                  <a:lnTo>
                    <a:pt x="774" y="0"/>
                  </a:lnTo>
                  <a:lnTo>
                    <a:pt x="802" y="27"/>
                  </a:lnTo>
                  <a:lnTo>
                    <a:pt x="826" y="57"/>
                  </a:lnTo>
                  <a:lnTo>
                    <a:pt x="847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9" name="Freeform 39"/>
            <p:cNvSpPr>
              <a:spLocks/>
            </p:cNvSpPr>
            <p:nvPr/>
          </p:nvSpPr>
          <p:spPr bwMode="auto">
            <a:xfrm>
              <a:off x="4213226" y="3790951"/>
              <a:ext cx="568325" cy="141288"/>
            </a:xfrm>
            <a:custGeom>
              <a:avLst/>
              <a:gdLst>
                <a:gd name="T0" fmla="*/ 0 w 358"/>
                <a:gd name="T1" fmla="*/ 0 h 89"/>
                <a:gd name="T2" fmla="*/ 347 w 358"/>
                <a:gd name="T3" fmla="*/ 0 h 89"/>
                <a:gd name="T4" fmla="*/ 355 w 358"/>
                <a:gd name="T5" fmla="*/ 43 h 89"/>
                <a:gd name="T6" fmla="*/ 358 w 358"/>
                <a:gd name="T7" fmla="*/ 89 h 89"/>
                <a:gd name="T8" fmla="*/ 0 w 358"/>
                <a:gd name="T9" fmla="*/ 89 h 89"/>
                <a:gd name="T10" fmla="*/ 0 w 358"/>
                <a:gd name="T1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" h="89">
                  <a:moveTo>
                    <a:pt x="0" y="0"/>
                  </a:moveTo>
                  <a:lnTo>
                    <a:pt x="347" y="0"/>
                  </a:lnTo>
                  <a:lnTo>
                    <a:pt x="355" y="43"/>
                  </a:lnTo>
                  <a:lnTo>
                    <a:pt x="358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0" name="Freeform 40"/>
            <p:cNvSpPr>
              <a:spLocks/>
            </p:cNvSpPr>
            <p:nvPr/>
          </p:nvSpPr>
          <p:spPr bwMode="auto">
            <a:xfrm>
              <a:off x="3074988" y="4075113"/>
              <a:ext cx="1689100" cy="141288"/>
            </a:xfrm>
            <a:custGeom>
              <a:avLst/>
              <a:gdLst>
                <a:gd name="T0" fmla="*/ 0 w 1064"/>
                <a:gd name="T1" fmla="*/ 0 h 89"/>
                <a:gd name="T2" fmla="*/ 1064 w 1064"/>
                <a:gd name="T3" fmla="*/ 0 h 89"/>
                <a:gd name="T4" fmla="*/ 1054 w 1064"/>
                <a:gd name="T5" fmla="*/ 31 h 89"/>
                <a:gd name="T6" fmla="*/ 1042 w 1064"/>
                <a:gd name="T7" fmla="*/ 60 h 89"/>
                <a:gd name="T8" fmla="*/ 1027 w 1064"/>
                <a:gd name="T9" fmla="*/ 89 h 89"/>
                <a:gd name="T10" fmla="*/ 0 w 1064"/>
                <a:gd name="T11" fmla="*/ 89 h 89"/>
                <a:gd name="T12" fmla="*/ 0 w 1064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4" h="89">
                  <a:moveTo>
                    <a:pt x="0" y="0"/>
                  </a:moveTo>
                  <a:lnTo>
                    <a:pt x="1064" y="0"/>
                  </a:lnTo>
                  <a:lnTo>
                    <a:pt x="1054" y="31"/>
                  </a:lnTo>
                  <a:lnTo>
                    <a:pt x="1042" y="60"/>
                  </a:lnTo>
                  <a:lnTo>
                    <a:pt x="102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1" name="Freeform 41"/>
            <p:cNvSpPr>
              <a:spLocks/>
            </p:cNvSpPr>
            <p:nvPr/>
          </p:nvSpPr>
          <p:spPr bwMode="auto">
            <a:xfrm>
              <a:off x="3074988" y="4359276"/>
              <a:ext cx="1516063" cy="141288"/>
            </a:xfrm>
            <a:custGeom>
              <a:avLst/>
              <a:gdLst>
                <a:gd name="T0" fmla="*/ 0 w 955"/>
                <a:gd name="T1" fmla="*/ 0 h 89"/>
                <a:gd name="T2" fmla="*/ 955 w 955"/>
                <a:gd name="T3" fmla="*/ 0 h 89"/>
                <a:gd name="T4" fmla="*/ 921 w 955"/>
                <a:gd name="T5" fmla="*/ 26 h 89"/>
                <a:gd name="T6" fmla="*/ 885 w 955"/>
                <a:gd name="T7" fmla="*/ 48 h 89"/>
                <a:gd name="T8" fmla="*/ 846 w 955"/>
                <a:gd name="T9" fmla="*/ 65 h 89"/>
                <a:gd name="T10" fmla="*/ 805 w 955"/>
                <a:gd name="T11" fmla="*/ 78 h 89"/>
                <a:gd name="T12" fmla="*/ 761 w 955"/>
                <a:gd name="T13" fmla="*/ 86 h 89"/>
                <a:gd name="T14" fmla="*/ 717 w 955"/>
                <a:gd name="T15" fmla="*/ 89 h 89"/>
                <a:gd name="T16" fmla="*/ 0 w 955"/>
                <a:gd name="T17" fmla="*/ 89 h 89"/>
                <a:gd name="T18" fmla="*/ 0 w 955"/>
                <a:gd name="T1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5" h="89">
                  <a:moveTo>
                    <a:pt x="0" y="0"/>
                  </a:moveTo>
                  <a:lnTo>
                    <a:pt x="955" y="0"/>
                  </a:lnTo>
                  <a:lnTo>
                    <a:pt x="921" y="26"/>
                  </a:lnTo>
                  <a:lnTo>
                    <a:pt x="885" y="48"/>
                  </a:lnTo>
                  <a:lnTo>
                    <a:pt x="846" y="65"/>
                  </a:lnTo>
                  <a:lnTo>
                    <a:pt x="805" y="78"/>
                  </a:lnTo>
                  <a:lnTo>
                    <a:pt x="761" y="86"/>
                  </a:lnTo>
                  <a:lnTo>
                    <a:pt x="71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2" name="Freeform 42"/>
            <p:cNvSpPr>
              <a:spLocks/>
            </p:cNvSpPr>
            <p:nvPr/>
          </p:nvSpPr>
          <p:spPr bwMode="auto">
            <a:xfrm>
              <a:off x="3360738" y="3221038"/>
              <a:ext cx="1344613" cy="141288"/>
            </a:xfrm>
            <a:custGeom>
              <a:avLst/>
              <a:gdLst>
                <a:gd name="T0" fmla="*/ 0 w 847"/>
                <a:gd name="T1" fmla="*/ 0 h 89"/>
                <a:gd name="T2" fmla="*/ 847 w 847"/>
                <a:gd name="T3" fmla="*/ 0 h 89"/>
                <a:gd name="T4" fmla="*/ 826 w 847"/>
                <a:gd name="T5" fmla="*/ 33 h 89"/>
                <a:gd name="T6" fmla="*/ 802 w 847"/>
                <a:gd name="T7" fmla="*/ 62 h 89"/>
                <a:gd name="T8" fmla="*/ 775 w 847"/>
                <a:gd name="T9" fmla="*/ 89 h 89"/>
                <a:gd name="T10" fmla="*/ 0 w 847"/>
                <a:gd name="T11" fmla="*/ 89 h 89"/>
                <a:gd name="T12" fmla="*/ 0 w 847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7" h="89">
                  <a:moveTo>
                    <a:pt x="0" y="0"/>
                  </a:moveTo>
                  <a:lnTo>
                    <a:pt x="847" y="0"/>
                  </a:lnTo>
                  <a:lnTo>
                    <a:pt x="826" y="33"/>
                  </a:lnTo>
                  <a:lnTo>
                    <a:pt x="802" y="62"/>
                  </a:lnTo>
                  <a:lnTo>
                    <a:pt x="775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3" name="Freeform 43"/>
            <p:cNvSpPr>
              <a:spLocks/>
            </p:cNvSpPr>
            <p:nvPr/>
          </p:nvSpPr>
          <p:spPr bwMode="auto">
            <a:xfrm>
              <a:off x="4213226" y="2936876"/>
              <a:ext cx="568325" cy="141288"/>
            </a:xfrm>
            <a:custGeom>
              <a:avLst/>
              <a:gdLst>
                <a:gd name="T0" fmla="*/ 0 w 358"/>
                <a:gd name="T1" fmla="*/ 0 h 89"/>
                <a:gd name="T2" fmla="*/ 358 w 358"/>
                <a:gd name="T3" fmla="*/ 0 h 89"/>
                <a:gd name="T4" fmla="*/ 355 w 358"/>
                <a:gd name="T5" fmla="*/ 46 h 89"/>
                <a:gd name="T6" fmla="*/ 347 w 358"/>
                <a:gd name="T7" fmla="*/ 89 h 89"/>
                <a:gd name="T8" fmla="*/ 0 w 358"/>
                <a:gd name="T9" fmla="*/ 89 h 89"/>
                <a:gd name="T10" fmla="*/ 0 w 358"/>
                <a:gd name="T1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" h="89">
                  <a:moveTo>
                    <a:pt x="0" y="0"/>
                  </a:moveTo>
                  <a:lnTo>
                    <a:pt x="358" y="0"/>
                  </a:lnTo>
                  <a:lnTo>
                    <a:pt x="355" y="46"/>
                  </a:lnTo>
                  <a:lnTo>
                    <a:pt x="34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4" name="Freeform 44"/>
            <p:cNvSpPr>
              <a:spLocks/>
            </p:cNvSpPr>
            <p:nvPr/>
          </p:nvSpPr>
          <p:spPr bwMode="auto">
            <a:xfrm>
              <a:off x="3074988" y="2368551"/>
              <a:ext cx="1516063" cy="142875"/>
            </a:xfrm>
            <a:custGeom>
              <a:avLst/>
              <a:gdLst>
                <a:gd name="T0" fmla="*/ 0 w 955"/>
                <a:gd name="T1" fmla="*/ 0 h 90"/>
                <a:gd name="T2" fmla="*/ 717 w 955"/>
                <a:gd name="T3" fmla="*/ 0 h 90"/>
                <a:gd name="T4" fmla="*/ 761 w 955"/>
                <a:gd name="T5" fmla="*/ 3 h 90"/>
                <a:gd name="T6" fmla="*/ 805 w 955"/>
                <a:gd name="T7" fmla="*/ 11 h 90"/>
                <a:gd name="T8" fmla="*/ 846 w 955"/>
                <a:gd name="T9" fmla="*/ 24 h 90"/>
                <a:gd name="T10" fmla="*/ 885 w 955"/>
                <a:gd name="T11" fmla="*/ 41 h 90"/>
                <a:gd name="T12" fmla="*/ 921 w 955"/>
                <a:gd name="T13" fmla="*/ 63 h 90"/>
                <a:gd name="T14" fmla="*/ 955 w 955"/>
                <a:gd name="T15" fmla="*/ 90 h 90"/>
                <a:gd name="T16" fmla="*/ 0 w 955"/>
                <a:gd name="T17" fmla="*/ 90 h 90"/>
                <a:gd name="T18" fmla="*/ 0 w 955"/>
                <a:gd name="T1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5" h="90">
                  <a:moveTo>
                    <a:pt x="0" y="0"/>
                  </a:moveTo>
                  <a:lnTo>
                    <a:pt x="717" y="0"/>
                  </a:lnTo>
                  <a:lnTo>
                    <a:pt x="761" y="3"/>
                  </a:lnTo>
                  <a:lnTo>
                    <a:pt x="805" y="11"/>
                  </a:lnTo>
                  <a:lnTo>
                    <a:pt x="846" y="24"/>
                  </a:lnTo>
                  <a:lnTo>
                    <a:pt x="885" y="41"/>
                  </a:lnTo>
                  <a:lnTo>
                    <a:pt x="921" y="63"/>
                  </a:lnTo>
                  <a:lnTo>
                    <a:pt x="955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5" name="Freeform 45"/>
            <p:cNvSpPr>
              <a:spLocks/>
            </p:cNvSpPr>
            <p:nvPr/>
          </p:nvSpPr>
          <p:spPr bwMode="auto">
            <a:xfrm>
              <a:off x="3074988" y="2652713"/>
              <a:ext cx="1689100" cy="141288"/>
            </a:xfrm>
            <a:custGeom>
              <a:avLst/>
              <a:gdLst>
                <a:gd name="T0" fmla="*/ 0 w 1064"/>
                <a:gd name="T1" fmla="*/ 0 h 89"/>
                <a:gd name="T2" fmla="*/ 1027 w 1064"/>
                <a:gd name="T3" fmla="*/ 0 h 89"/>
                <a:gd name="T4" fmla="*/ 1042 w 1064"/>
                <a:gd name="T5" fmla="*/ 28 h 89"/>
                <a:gd name="T6" fmla="*/ 1054 w 1064"/>
                <a:gd name="T7" fmla="*/ 58 h 89"/>
                <a:gd name="T8" fmla="*/ 1064 w 1064"/>
                <a:gd name="T9" fmla="*/ 89 h 89"/>
                <a:gd name="T10" fmla="*/ 0 w 1064"/>
                <a:gd name="T11" fmla="*/ 89 h 89"/>
                <a:gd name="T12" fmla="*/ 0 w 1064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4" h="89">
                  <a:moveTo>
                    <a:pt x="0" y="0"/>
                  </a:moveTo>
                  <a:lnTo>
                    <a:pt x="1027" y="0"/>
                  </a:lnTo>
                  <a:lnTo>
                    <a:pt x="1042" y="28"/>
                  </a:lnTo>
                  <a:lnTo>
                    <a:pt x="1054" y="58"/>
                  </a:lnTo>
                  <a:lnTo>
                    <a:pt x="1064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</p:grpSp>
      <p:sp>
        <p:nvSpPr>
          <p:cNvPr id="97" name="Title 1"/>
          <p:cNvSpPr>
            <a:spLocks noGrp="1"/>
          </p:cNvSpPr>
          <p:nvPr>
            <p:ph type="title"/>
          </p:nvPr>
        </p:nvSpPr>
        <p:spPr>
          <a:xfrm>
            <a:off x="407324" y="602463"/>
            <a:ext cx="4653135" cy="1118255"/>
          </a:xfrm>
        </p:spPr>
        <p:txBody>
          <a:bodyPr wrap="square">
            <a:spAutoFit/>
          </a:bodyPr>
          <a:lstStyle>
            <a:lvl1pPr algn="l" defTabSz="91431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kern="1200" baseline="0" dirty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2" name="Rectangle 131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FFFFFF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6647262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/>
              <a:t>IBM Cloud / Eclipse Codewind / September 9th, 2019 / © 2019 IBM Corporation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3752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0873595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Eclipse Codewind / September 9th, 2019 / © 2019 IBM Corporation</a:t>
            </a:r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182880"/>
            <a:ext cx="4114800" cy="300037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4114800" cy="3488731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47448657"/>
      </p:ext>
    </p:extLst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/>
          <p:cNvSpPr/>
          <p:nvPr userDrawn="1"/>
        </p:nvSpPr>
        <p:spPr>
          <a:xfrm>
            <a:off x="3" y="3"/>
            <a:ext cx="9144001" cy="5143501"/>
          </a:xfrm>
          <a:prstGeom prst="rect">
            <a:avLst/>
          </a:prstGeom>
          <a:solidFill>
            <a:srgbClr val="18A4A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grpSp>
        <p:nvGrpSpPr>
          <p:cNvPr id="55" name="Group 54"/>
          <p:cNvGrpSpPr/>
          <p:nvPr userDrawn="1"/>
        </p:nvGrpSpPr>
        <p:grpSpPr>
          <a:xfrm>
            <a:off x="8252694" y="4655057"/>
            <a:ext cx="631978" cy="256109"/>
            <a:chOff x="1938338" y="2368551"/>
            <a:chExt cx="5260976" cy="2132013"/>
          </a:xfrm>
          <a:solidFill>
            <a:srgbClr val="FFFFFF"/>
          </a:solidFill>
        </p:grpSpPr>
        <p:sp>
          <p:nvSpPr>
            <p:cNvPr id="56" name="Freeform 6"/>
            <p:cNvSpPr>
              <a:spLocks/>
            </p:cNvSpPr>
            <p:nvPr/>
          </p:nvSpPr>
          <p:spPr bwMode="auto">
            <a:xfrm>
              <a:off x="5208588" y="2936876"/>
              <a:ext cx="758825" cy="141288"/>
            </a:xfrm>
            <a:custGeom>
              <a:avLst/>
              <a:gdLst>
                <a:gd name="T0" fmla="*/ 0 w 478"/>
                <a:gd name="T1" fmla="*/ 0 h 89"/>
                <a:gd name="T2" fmla="*/ 448 w 478"/>
                <a:gd name="T3" fmla="*/ 0 h 89"/>
                <a:gd name="T4" fmla="*/ 455 w 478"/>
                <a:gd name="T5" fmla="*/ 22 h 89"/>
                <a:gd name="T6" fmla="*/ 461 w 478"/>
                <a:gd name="T7" fmla="*/ 40 h 89"/>
                <a:gd name="T8" fmla="*/ 466 w 478"/>
                <a:gd name="T9" fmla="*/ 56 h 89"/>
                <a:gd name="T10" fmla="*/ 473 w 478"/>
                <a:gd name="T11" fmla="*/ 72 h 89"/>
                <a:gd name="T12" fmla="*/ 478 w 478"/>
                <a:gd name="T13" fmla="*/ 89 h 89"/>
                <a:gd name="T14" fmla="*/ 0 w 478"/>
                <a:gd name="T15" fmla="*/ 89 h 89"/>
                <a:gd name="T16" fmla="*/ 0 w 478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8" h="89">
                  <a:moveTo>
                    <a:pt x="0" y="0"/>
                  </a:moveTo>
                  <a:lnTo>
                    <a:pt x="448" y="0"/>
                  </a:lnTo>
                  <a:lnTo>
                    <a:pt x="455" y="22"/>
                  </a:lnTo>
                  <a:lnTo>
                    <a:pt x="461" y="40"/>
                  </a:lnTo>
                  <a:lnTo>
                    <a:pt x="466" y="56"/>
                  </a:lnTo>
                  <a:lnTo>
                    <a:pt x="473" y="72"/>
                  </a:lnTo>
                  <a:lnTo>
                    <a:pt x="478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57" name="Freeform 7"/>
            <p:cNvSpPr>
              <a:spLocks/>
            </p:cNvSpPr>
            <p:nvPr/>
          </p:nvSpPr>
          <p:spPr bwMode="auto">
            <a:xfrm>
              <a:off x="6156326" y="2936876"/>
              <a:ext cx="758825" cy="141288"/>
            </a:xfrm>
            <a:custGeom>
              <a:avLst/>
              <a:gdLst>
                <a:gd name="T0" fmla="*/ 30 w 478"/>
                <a:gd name="T1" fmla="*/ 0 h 89"/>
                <a:gd name="T2" fmla="*/ 478 w 478"/>
                <a:gd name="T3" fmla="*/ 0 h 89"/>
                <a:gd name="T4" fmla="*/ 478 w 478"/>
                <a:gd name="T5" fmla="*/ 89 h 89"/>
                <a:gd name="T6" fmla="*/ 0 w 478"/>
                <a:gd name="T7" fmla="*/ 89 h 89"/>
                <a:gd name="T8" fmla="*/ 30 w 478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89">
                  <a:moveTo>
                    <a:pt x="30" y="0"/>
                  </a:moveTo>
                  <a:lnTo>
                    <a:pt x="478" y="0"/>
                  </a:lnTo>
                  <a:lnTo>
                    <a:pt x="478" y="89"/>
                  </a:lnTo>
                  <a:lnTo>
                    <a:pt x="0" y="89"/>
                  </a:ln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58" name="Freeform 8"/>
            <p:cNvSpPr>
              <a:spLocks/>
            </p:cNvSpPr>
            <p:nvPr/>
          </p:nvSpPr>
          <p:spPr bwMode="auto">
            <a:xfrm>
              <a:off x="5635626" y="3221038"/>
              <a:ext cx="427038" cy="141288"/>
            </a:xfrm>
            <a:custGeom>
              <a:avLst/>
              <a:gdLst>
                <a:gd name="T0" fmla="*/ 0 w 269"/>
                <a:gd name="T1" fmla="*/ 0 h 89"/>
                <a:gd name="T2" fmla="*/ 239 w 269"/>
                <a:gd name="T3" fmla="*/ 0 h 89"/>
                <a:gd name="T4" fmla="*/ 242 w 269"/>
                <a:gd name="T5" fmla="*/ 8 h 89"/>
                <a:gd name="T6" fmla="*/ 245 w 269"/>
                <a:gd name="T7" fmla="*/ 19 h 89"/>
                <a:gd name="T8" fmla="*/ 249 w 269"/>
                <a:gd name="T9" fmla="*/ 31 h 89"/>
                <a:gd name="T10" fmla="*/ 254 w 269"/>
                <a:gd name="T11" fmla="*/ 45 h 89"/>
                <a:gd name="T12" fmla="*/ 258 w 269"/>
                <a:gd name="T13" fmla="*/ 58 h 89"/>
                <a:gd name="T14" fmla="*/ 262 w 269"/>
                <a:gd name="T15" fmla="*/ 70 h 89"/>
                <a:gd name="T16" fmla="*/ 266 w 269"/>
                <a:gd name="T17" fmla="*/ 80 h 89"/>
                <a:gd name="T18" fmla="*/ 268 w 269"/>
                <a:gd name="T19" fmla="*/ 87 h 89"/>
                <a:gd name="T20" fmla="*/ 269 w 269"/>
                <a:gd name="T21" fmla="*/ 89 h 89"/>
                <a:gd name="T22" fmla="*/ 30 w 269"/>
                <a:gd name="T23" fmla="*/ 89 h 89"/>
                <a:gd name="T24" fmla="*/ 27 w 269"/>
                <a:gd name="T25" fmla="*/ 82 h 89"/>
                <a:gd name="T26" fmla="*/ 23 w 269"/>
                <a:gd name="T27" fmla="*/ 71 h 89"/>
                <a:gd name="T28" fmla="*/ 19 w 269"/>
                <a:gd name="T29" fmla="*/ 59 h 89"/>
                <a:gd name="T30" fmla="*/ 15 w 269"/>
                <a:gd name="T31" fmla="*/ 45 h 89"/>
                <a:gd name="T32" fmla="*/ 10 w 269"/>
                <a:gd name="T33" fmla="*/ 32 h 89"/>
                <a:gd name="T34" fmla="*/ 6 w 269"/>
                <a:gd name="T35" fmla="*/ 20 h 89"/>
                <a:gd name="T36" fmla="*/ 3 w 269"/>
                <a:gd name="T37" fmla="*/ 10 h 89"/>
                <a:gd name="T38" fmla="*/ 0 w 269"/>
                <a:gd name="T39" fmla="*/ 3 h 89"/>
                <a:gd name="T40" fmla="*/ 0 w 269"/>
                <a:gd name="T4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69" h="89">
                  <a:moveTo>
                    <a:pt x="0" y="0"/>
                  </a:moveTo>
                  <a:lnTo>
                    <a:pt x="239" y="0"/>
                  </a:lnTo>
                  <a:lnTo>
                    <a:pt x="242" y="8"/>
                  </a:lnTo>
                  <a:lnTo>
                    <a:pt x="245" y="19"/>
                  </a:lnTo>
                  <a:lnTo>
                    <a:pt x="249" y="31"/>
                  </a:lnTo>
                  <a:lnTo>
                    <a:pt x="254" y="45"/>
                  </a:lnTo>
                  <a:lnTo>
                    <a:pt x="258" y="58"/>
                  </a:lnTo>
                  <a:lnTo>
                    <a:pt x="262" y="70"/>
                  </a:lnTo>
                  <a:lnTo>
                    <a:pt x="266" y="80"/>
                  </a:lnTo>
                  <a:lnTo>
                    <a:pt x="268" y="87"/>
                  </a:lnTo>
                  <a:lnTo>
                    <a:pt x="269" y="89"/>
                  </a:lnTo>
                  <a:lnTo>
                    <a:pt x="30" y="89"/>
                  </a:lnTo>
                  <a:lnTo>
                    <a:pt x="27" y="82"/>
                  </a:lnTo>
                  <a:lnTo>
                    <a:pt x="23" y="71"/>
                  </a:lnTo>
                  <a:lnTo>
                    <a:pt x="19" y="59"/>
                  </a:lnTo>
                  <a:lnTo>
                    <a:pt x="15" y="45"/>
                  </a:lnTo>
                  <a:lnTo>
                    <a:pt x="10" y="32"/>
                  </a:lnTo>
                  <a:lnTo>
                    <a:pt x="6" y="20"/>
                  </a:lnTo>
                  <a:lnTo>
                    <a:pt x="3" y="10"/>
                  </a:lnTo>
                  <a:lnTo>
                    <a:pt x="0" y="3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59" name="Freeform 9"/>
            <p:cNvSpPr>
              <a:spLocks/>
            </p:cNvSpPr>
            <p:nvPr/>
          </p:nvSpPr>
          <p:spPr bwMode="auto">
            <a:xfrm>
              <a:off x="6062663" y="3221038"/>
              <a:ext cx="425450" cy="141288"/>
            </a:xfrm>
            <a:custGeom>
              <a:avLst/>
              <a:gdLst>
                <a:gd name="T0" fmla="*/ 29 w 268"/>
                <a:gd name="T1" fmla="*/ 0 h 89"/>
                <a:gd name="T2" fmla="*/ 268 w 268"/>
                <a:gd name="T3" fmla="*/ 0 h 89"/>
                <a:gd name="T4" fmla="*/ 238 w 268"/>
                <a:gd name="T5" fmla="*/ 89 h 89"/>
                <a:gd name="T6" fmla="*/ 0 w 268"/>
                <a:gd name="T7" fmla="*/ 89 h 89"/>
                <a:gd name="T8" fmla="*/ 29 w 268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8" h="89">
                  <a:moveTo>
                    <a:pt x="29" y="0"/>
                  </a:moveTo>
                  <a:lnTo>
                    <a:pt x="268" y="0"/>
                  </a:lnTo>
                  <a:lnTo>
                    <a:pt x="238" y="89"/>
                  </a:lnTo>
                  <a:lnTo>
                    <a:pt x="0" y="89"/>
                  </a:lnTo>
                  <a:lnTo>
                    <a:pt x="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0" name="Freeform 10"/>
            <p:cNvSpPr>
              <a:spLocks/>
            </p:cNvSpPr>
            <p:nvPr/>
          </p:nvSpPr>
          <p:spPr bwMode="auto">
            <a:xfrm>
              <a:off x="5730876" y="3505201"/>
              <a:ext cx="663575" cy="142875"/>
            </a:xfrm>
            <a:custGeom>
              <a:avLst/>
              <a:gdLst>
                <a:gd name="T0" fmla="*/ 0 w 418"/>
                <a:gd name="T1" fmla="*/ 0 h 90"/>
                <a:gd name="T2" fmla="*/ 418 w 418"/>
                <a:gd name="T3" fmla="*/ 0 h 90"/>
                <a:gd name="T4" fmla="*/ 388 w 418"/>
                <a:gd name="T5" fmla="*/ 90 h 90"/>
                <a:gd name="T6" fmla="*/ 30 w 418"/>
                <a:gd name="T7" fmla="*/ 90 h 90"/>
                <a:gd name="T8" fmla="*/ 22 w 418"/>
                <a:gd name="T9" fmla="*/ 68 h 90"/>
                <a:gd name="T10" fmla="*/ 16 w 418"/>
                <a:gd name="T11" fmla="*/ 50 h 90"/>
                <a:gd name="T12" fmla="*/ 11 w 418"/>
                <a:gd name="T13" fmla="*/ 34 h 90"/>
                <a:gd name="T14" fmla="*/ 6 w 418"/>
                <a:gd name="T15" fmla="*/ 18 h 90"/>
                <a:gd name="T16" fmla="*/ 0 w 418"/>
                <a:gd name="T1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8" h="90">
                  <a:moveTo>
                    <a:pt x="0" y="0"/>
                  </a:moveTo>
                  <a:lnTo>
                    <a:pt x="418" y="0"/>
                  </a:lnTo>
                  <a:lnTo>
                    <a:pt x="388" y="90"/>
                  </a:lnTo>
                  <a:lnTo>
                    <a:pt x="30" y="90"/>
                  </a:lnTo>
                  <a:lnTo>
                    <a:pt x="22" y="68"/>
                  </a:lnTo>
                  <a:lnTo>
                    <a:pt x="16" y="50"/>
                  </a:lnTo>
                  <a:lnTo>
                    <a:pt x="11" y="34"/>
                  </a:lnTo>
                  <a:lnTo>
                    <a:pt x="6" y="1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1" name="Rectangle 11"/>
            <p:cNvSpPr>
              <a:spLocks noChangeArrowheads="1"/>
            </p:cNvSpPr>
            <p:nvPr/>
          </p:nvSpPr>
          <p:spPr bwMode="auto">
            <a:xfrm>
              <a:off x="5208588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2" name="Rectangle 12"/>
            <p:cNvSpPr>
              <a:spLocks noChangeArrowheads="1"/>
            </p:cNvSpPr>
            <p:nvPr/>
          </p:nvSpPr>
          <p:spPr bwMode="auto">
            <a:xfrm>
              <a:off x="6488113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3" name="Rectangle 13"/>
            <p:cNvSpPr>
              <a:spLocks noChangeArrowheads="1"/>
            </p:cNvSpPr>
            <p:nvPr/>
          </p:nvSpPr>
          <p:spPr bwMode="auto">
            <a:xfrm>
              <a:off x="5208588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4" name="Rectangle 14"/>
            <p:cNvSpPr>
              <a:spLocks noChangeArrowheads="1"/>
            </p:cNvSpPr>
            <p:nvPr/>
          </p:nvSpPr>
          <p:spPr bwMode="auto">
            <a:xfrm>
              <a:off x="6488113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5" name="Rectangle 64"/>
            <p:cNvSpPr>
              <a:spLocks noChangeArrowheads="1"/>
            </p:cNvSpPr>
            <p:nvPr/>
          </p:nvSpPr>
          <p:spPr bwMode="auto">
            <a:xfrm>
              <a:off x="5208588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6" name="Rectangle 65"/>
            <p:cNvSpPr>
              <a:spLocks noChangeArrowheads="1"/>
            </p:cNvSpPr>
            <p:nvPr/>
          </p:nvSpPr>
          <p:spPr bwMode="auto">
            <a:xfrm>
              <a:off x="6488113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7" name="Rectangle 66"/>
            <p:cNvSpPr>
              <a:spLocks noChangeArrowheads="1"/>
            </p:cNvSpPr>
            <p:nvPr/>
          </p:nvSpPr>
          <p:spPr bwMode="auto">
            <a:xfrm>
              <a:off x="4924426" y="4075113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8" name="Rectangle 67"/>
            <p:cNvSpPr>
              <a:spLocks noChangeArrowheads="1"/>
            </p:cNvSpPr>
            <p:nvPr/>
          </p:nvSpPr>
          <p:spPr bwMode="auto">
            <a:xfrm>
              <a:off x="4924426" y="4359276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9" name="Rectangle 19"/>
            <p:cNvSpPr>
              <a:spLocks noChangeArrowheads="1"/>
            </p:cNvSpPr>
            <p:nvPr/>
          </p:nvSpPr>
          <p:spPr bwMode="auto">
            <a:xfrm>
              <a:off x="3360738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0" name="Rectangle 20"/>
            <p:cNvSpPr>
              <a:spLocks noChangeArrowheads="1"/>
            </p:cNvSpPr>
            <p:nvPr/>
          </p:nvSpPr>
          <p:spPr bwMode="auto">
            <a:xfrm>
              <a:off x="3360738" y="2936876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1" name="Rectangle 21"/>
            <p:cNvSpPr>
              <a:spLocks noChangeArrowheads="1"/>
            </p:cNvSpPr>
            <p:nvPr/>
          </p:nvSpPr>
          <p:spPr bwMode="auto">
            <a:xfrm>
              <a:off x="2222501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2" name="Rectangle 22"/>
            <p:cNvSpPr>
              <a:spLocks noChangeArrowheads="1"/>
            </p:cNvSpPr>
            <p:nvPr/>
          </p:nvSpPr>
          <p:spPr bwMode="auto">
            <a:xfrm>
              <a:off x="2222501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3" name="Rectangle 23"/>
            <p:cNvSpPr>
              <a:spLocks noChangeArrowheads="1"/>
            </p:cNvSpPr>
            <p:nvPr/>
          </p:nvSpPr>
          <p:spPr bwMode="auto">
            <a:xfrm>
              <a:off x="2222501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4" name="Rectangle 24"/>
            <p:cNvSpPr>
              <a:spLocks noChangeArrowheads="1"/>
            </p:cNvSpPr>
            <p:nvPr/>
          </p:nvSpPr>
          <p:spPr bwMode="auto">
            <a:xfrm>
              <a:off x="2222501" y="2936876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5" name="Rectangle 25"/>
            <p:cNvSpPr>
              <a:spLocks noChangeArrowheads="1"/>
            </p:cNvSpPr>
            <p:nvPr/>
          </p:nvSpPr>
          <p:spPr bwMode="auto">
            <a:xfrm>
              <a:off x="1938338" y="4075113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6" name="Rectangle 26"/>
            <p:cNvSpPr>
              <a:spLocks noChangeArrowheads="1"/>
            </p:cNvSpPr>
            <p:nvPr/>
          </p:nvSpPr>
          <p:spPr bwMode="auto">
            <a:xfrm>
              <a:off x="1938338" y="4359276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7" name="Rectangle 27"/>
            <p:cNvSpPr>
              <a:spLocks noChangeArrowheads="1"/>
            </p:cNvSpPr>
            <p:nvPr/>
          </p:nvSpPr>
          <p:spPr bwMode="auto">
            <a:xfrm>
              <a:off x="1938338" y="2368551"/>
              <a:ext cx="995363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8" name="Rectangle 28"/>
            <p:cNvSpPr>
              <a:spLocks noChangeArrowheads="1"/>
            </p:cNvSpPr>
            <p:nvPr/>
          </p:nvSpPr>
          <p:spPr bwMode="auto">
            <a:xfrm>
              <a:off x="1938338" y="2652713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9" name="Freeform 29"/>
            <p:cNvSpPr>
              <a:spLocks/>
            </p:cNvSpPr>
            <p:nvPr/>
          </p:nvSpPr>
          <p:spPr bwMode="auto">
            <a:xfrm>
              <a:off x="4924426" y="2368551"/>
              <a:ext cx="854075" cy="142875"/>
            </a:xfrm>
            <a:custGeom>
              <a:avLst/>
              <a:gdLst>
                <a:gd name="T0" fmla="*/ 0 w 538"/>
                <a:gd name="T1" fmla="*/ 0 h 90"/>
                <a:gd name="T2" fmla="*/ 508 w 538"/>
                <a:gd name="T3" fmla="*/ 0 h 90"/>
                <a:gd name="T4" fmla="*/ 514 w 538"/>
                <a:gd name="T5" fmla="*/ 17 h 90"/>
                <a:gd name="T6" fmla="*/ 519 w 538"/>
                <a:gd name="T7" fmla="*/ 33 h 90"/>
                <a:gd name="T8" fmla="*/ 524 w 538"/>
                <a:gd name="T9" fmla="*/ 49 h 90"/>
                <a:gd name="T10" fmla="*/ 530 w 538"/>
                <a:gd name="T11" fmla="*/ 68 h 90"/>
                <a:gd name="T12" fmla="*/ 538 w 538"/>
                <a:gd name="T13" fmla="*/ 90 h 90"/>
                <a:gd name="T14" fmla="*/ 0 w 538"/>
                <a:gd name="T15" fmla="*/ 90 h 90"/>
                <a:gd name="T16" fmla="*/ 0 w 538"/>
                <a:gd name="T1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8" h="90">
                  <a:moveTo>
                    <a:pt x="0" y="0"/>
                  </a:moveTo>
                  <a:lnTo>
                    <a:pt x="508" y="0"/>
                  </a:lnTo>
                  <a:lnTo>
                    <a:pt x="514" y="17"/>
                  </a:lnTo>
                  <a:lnTo>
                    <a:pt x="519" y="33"/>
                  </a:lnTo>
                  <a:lnTo>
                    <a:pt x="524" y="49"/>
                  </a:lnTo>
                  <a:lnTo>
                    <a:pt x="530" y="68"/>
                  </a:lnTo>
                  <a:lnTo>
                    <a:pt x="538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0" name="Freeform 30"/>
            <p:cNvSpPr>
              <a:spLocks/>
            </p:cNvSpPr>
            <p:nvPr/>
          </p:nvSpPr>
          <p:spPr bwMode="auto">
            <a:xfrm>
              <a:off x="4924426" y="2652713"/>
              <a:ext cx="947738" cy="141288"/>
            </a:xfrm>
            <a:custGeom>
              <a:avLst/>
              <a:gdLst>
                <a:gd name="T0" fmla="*/ 0 w 597"/>
                <a:gd name="T1" fmla="*/ 0 h 89"/>
                <a:gd name="T2" fmla="*/ 567 w 597"/>
                <a:gd name="T3" fmla="*/ 0 h 89"/>
                <a:gd name="T4" fmla="*/ 573 w 597"/>
                <a:gd name="T5" fmla="*/ 17 h 89"/>
                <a:gd name="T6" fmla="*/ 577 w 597"/>
                <a:gd name="T7" fmla="*/ 29 h 89"/>
                <a:gd name="T8" fmla="*/ 581 w 597"/>
                <a:gd name="T9" fmla="*/ 40 h 89"/>
                <a:gd name="T10" fmla="*/ 584 w 597"/>
                <a:gd name="T11" fmla="*/ 50 h 89"/>
                <a:gd name="T12" fmla="*/ 587 w 597"/>
                <a:gd name="T13" fmla="*/ 60 h 89"/>
                <a:gd name="T14" fmla="*/ 592 w 597"/>
                <a:gd name="T15" fmla="*/ 73 h 89"/>
                <a:gd name="T16" fmla="*/ 597 w 597"/>
                <a:gd name="T17" fmla="*/ 89 h 89"/>
                <a:gd name="T18" fmla="*/ 0 w 597"/>
                <a:gd name="T19" fmla="*/ 89 h 89"/>
                <a:gd name="T20" fmla="*/ 0 w 597"/>
                <a:gd name="T2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7" h="89">
                  <a:moveTo>
                    <a:pt x="0" y="0"/>
                  </a:moveTo>
                  <a:lnTo>
                    <a:pt x="567" y="0"/>
                  </a:lnTo>
                  <a:lnTo>
                    <a:pt x="573" y="17"/>
                  </a:lnTo>
                  <a:lnTo>
                    <a:pt x="577" y="29"/>
                  </a:lnTo>
                  <a:lnTo>
                    <a:pt x="581" y="40"/>
                  </a:lnTo>
                  <a:lnTo>
                    <a:pt x="584" y="50"/>
                  </a:lnTo>
                  <a:lnTo>
                    <a:pt x="587" y="60"/>
                  </a:lnTo>
                  <a:lnTo>
                    <a:pt x="592" y="73"/>
                  </a:lnTo>
                  <a:lnTo>
                    <a:pt x="59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1" name="Freeform 31"/>
            <p:cNvSpPr>
              <a:spLocks/>
            </p:cNvSpPr>
            <p:nvPr/>
          </p:nvSpPr>
          <p:spPr bwMode="auto">
            <a:xfrm>
              <a:off x="6346826" y="2368551"/>
              <a:ext cx="852488" cy="142875"/>
            </a:xfrm>
            <a:custGeom>
              <a:avLst/>
              <a:gdLst>
                <a:gd name="T0" fmla="*/ 30 w 537"/>
                <a:gd name="T1" fmla="*/ 0 h 90"/>
                <a:gd name="T2" fmla="*/ 537 w 537"/>
                <a:gd name="T3" fmla="*/ 0 h 90"/>
                <a:gd name="T4" fmla="*/ 537 w 537"/>
                <a:gd name="T5" fmla="*/ 90 h 90"/>
                <a:gd name="T6" fmla="*/ 0 w 537"/>
                <a:gd name="T7" fmla="*/ 90 h 90"/>
                <a:gd name="T8" fmla="*/ 30 w 537"/>
                <a:gd name="T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7" h="90">
                  <a:moveTo>
                    <a:pt x="30" y="0"/>
                  </a:moveTo>
                  <a:lnTo>
                    <a:pt x="537" y="0"/>
                  </a:lnTo>
                  <a:lnTo>
                    <a:pt x="537" y="90"/>
                  </a:lnTo>
                  <a:lnTo>
                    <a:pt x="0" y="90"/>
                  </a:ln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2" name="Freeform 32"/>
            <p:cNvSpPr>
              <a:spLocks/>
            </p:cNvSpPr>
            <p:nvPr/>
          </p:nvSpPr>
          <p:spPr bwMode="auto">
            <a:xfrm>
              <a:off x="6253163" y="2652713"/>
              <a:ext cx="946150" cy="141288"/>
            </a:xfrm>
            <a:custGeom>
              <a:avLst/>
              <a:gdLst>
                <a:gd name="T0" fmla="*/ 29 w 596"/>
                <a:gd name="T1" fmla="*/ 0 h 89"/>
                <a:gd name="T2" fmla="*/ 596 w 596"/>
                <a:gd name="T3" fmla="*/ 0 h 89"/>
                <a:gd name="T4" fmla="*/ 596 w 596"/>
                <a:gd name="T5" fmla="*/ 89 h 89"/>
                <a:gd name="T6" fmla="*/ 0 w 596"/>
                <a:gd name="T7" fmla="*/ 89 h 89"/>
                <a:gd name="T8" fmla="*/ 29 w 596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6" h="89">
                  <a:moveTo>
                    <a:pt x="29" y="0"/>
                  </a:moveTo>
                  <a:lnTo>
                    <a:pt x="596" y="0"/>
                  </a:lnTo>
                  <a:lnTo>
                    <a:pt x="596" y="89"/>
                  </a:lnTo>
                  <a:lnTo>
                    <a:pt x="0" y="89"/>
                  </a:lnTo>
                  <a:lnTo>
                    <a:pt x="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3" name="Rectangle 33"/>
            <p:cNvSpPr>
              <a:spLocks noChangeArrowheads="1"/>
            </p:cNvSpPr>
            <p:nvPr/>
          </p:nvSpPr>
          <p:spPr bwMode="auto">
            <a:xfrm>
              <a:off x="6488113" y="4075113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4" name="Rectangle 34"/>
            <p:cNvSpPr>
              <a:spLocks noChangeArrowheads="1"/>
            </p:cNvSpPr>
            <p:nvPr/>
          </p:nvSpPr>
          <p:spPr bwMode="auto">
            <a:xfrm>
              <a:off x="6488113" y="4359276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5" name="Freeform 35"/>
            <p:cNvSpPr>
              <a:spLocks/>
            </p:cNvSpPr>
            <p:nvPr/>
          </p:nvSpPr>
          <p:spPr bwMode="auto">
            <a:xfrm>
              <a:off x="6015038" y="4359276"/>
              <a:ext cx="93663" cy="141288"/>
            </a:xfrm>
            <a:custGeom>
              <a:avLst/>
              <a:gdLst>
                <a:gd name="T0" fmla="*/ 0 w 59"/>
                <a:gd name="T1" fmla="*/ 0 h 89"/>
                <a:gd name="T2" fmla="*/ 59 w 59"/>
                <a:gd name="T3" fmla="*/ 0 h 89"/>
                <a:gd name="T4" fmla="*/ 30 w 59"/>
                <a:gd name="T5" fmla="*/ 89 h 89"/>
                <a:gd name="T6" fmla="*/ 29 w 59"/>
                <a:gd name="T7" fmla="*/ 86 h 89"/>
                <a:gd name="T8" fmla="*/ 27 w 59"/>
                <a:gd name="T9" fmla="*/ 80 h 89"/>
                <a:gd name="T10" fmla="*/ 23 w 59"/>
                <a:gd name="T11" fmla="*/ 70 h 89"/>
                <a:gd name="T12" fmla="*/ 19 w 59"/>
                <a:gd name="T13" fmla="*/ 58 h 89"/>
                <a:gd name="T14" fmla="*/ 15 w 59"/>
                <a:gd name="T15" fmla="*/ 44 h 89"/>
                <a:gd name="T16" fmla="*/ 10 w 59"/>
                <a:gd name="T17" fmla="*/ 31 h 89"/>
                <a:gd name="T18" fmla="*/ 6 w 59"/>
                <a:gd name="T19" fmla="*/ 18 h 89"/>
                <a:gd name="T20" fmla="*/ 3 w 59"/>
                <a:gd name="T21" fmla="*/ 8 h 89"/>
                <a:gd name="T22" fmla="*/ 0 w 59"/>
                <a:gd name="T2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9" h="89">
                  <a:moveTo>
                    <a:pt x="0" y="0"/>
                  </a:moveTo>
                  <a:lnTo>
                    <a:pt x="59" y="0"/>
                  </a:lnTo>
                  <a:lnTo>
                    <a:pt x="30" y="89"/>
                  </a:lnTo>
                  <a:lnTo>
                    <a:pt x="29" y="86"/>
                  </a:lnTo>
                  <a:lnTo>
                    <a:pt x="27" y="80"/>
                  </a:lnTo>
                  <a:lnTo>
                    <a:pt x="23" y="70"/>
                  </a:lnTo>
                  <a:lnTo>
                    <a:pt x="19" y="58"/>
                  </a:lnTo>
                  <a:lnTo>
                    <a:pt x="15" y="44"/>
                  </a:lnTo>
                  <a:lnTo>
                    <a:pt x="10" y="31"/>
                  </a:lnTo>
                  <a:lnTo>
                    <a:pt x="6" y="18"/>
                  </a:lnTo>
                  <a:lnTo>
                    <a:pt x="3" y="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6" name="Freeform 36"/>
            <p:cNvSpPr>
              <a:spLocks/>
            </p:cNvSpPr>
            <p:nvPr/>
          </p:nvSpPr>
          <p:spPr bwMode="auto">
            <a:xfrm>
              <a:off x="5919788" y="4075113"/>
              <a:ext cx="284163" cy="141288"/>
            </a:xfrm>
            <a:custGeom>
              <a:avLst/>
              <a:gdLst>
                <a:gd name="T0" fmla="*/ 0 w 179"/>
                <a:gd name="T1" fmla="*/ 0 h 89"/>
                <a:gd name="T2" fmla="*/ 179 w 179"/>
                <a:gd name="T3" fmla="*/ 0 h 89"/>
                <a:gd name="T4" fmla="*/ 149 w 179"/>
                <a:gd name="T5" fmla="*/ 89 h 89"/>
                <a:gd name="T6" fmla="*/ 30 w 179"/>
                <a:gd name="T7" fmla="*/ 89 h 89"/>
                <a:gd name="T8" fmla="*/ 25 w 179"/>
                <a:gd name="T9" fmla="*/ 72 h 89"/>
                <a:gd name="T10" fmla="*/ 18 w 179"/>
                <a:gd name="T11" fmla="*/ 56 h 89"/>
                <a:gd name="T12" fmla="*/ 13 w 179"/>
                <a:gd name="T13" fmla="*/ 39 h 89"/>
                <a:gd name="T14" fmla="*/ 7 w 179"/>
                <a:gd name="T15" fmla="*/ 21 h 89"/>
                <a:gd name="T16" fmla="*/ 0 w 179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9" h="89">
                  <a:moveTo>
                    <a:pt x="0" y="0"/>
                  </a:moveTo>
                  <a:lnTo>
                    <a:pt x="179" y="0"/>
                  </a:lnTo>
                  <a:lnTo>
                    <a:pt x="149" y="89"/>
                  </a:lnTo>
                  <a:lnTo>
                    <a:pt x="30" y="89"/>
                  </a:lnTo>
                  <a:lnTo>
                    <a:pt x="25" y="72"/>
                  </a:lnTo>
                  <a:lnTo>
                    <a:pt x="18" y="56"/>
                  </a:lnTo>
                  <a:lnTo>
                    <a:pt x="13" y="39"/>
                  </a:lnTo>
                  <a:lnTo>
                    <a:pt x="7" y="2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7" name="Freeform 37"/>
            <p:cNvSpPr>
              <a:spLocks/>
            </p:cNvSpPr>
            <p:nvPr/>
          </p:nvSpPr>
          <p:spPr bwMode="auto">
            <a:xfrm>
              <a:off x="5824538" y="3790951"/>
              <a:ext cx="474663" cy="141288"/>
            </a:xfrm>
            <a:custGeom>
              <a:avLst/>
              <a:gdLst>
                <a:gd name="T0" fmla="*/ 0 w 299"/>
                <a:gd name="T1" fmla="*/ 0 h 89"/>
                <a:gd name="T2" fmla="*/ 299 w 299"/>
                <a:gd name="T3" fmla="*/ 0 h 89"/>
                <a:gd name="T4" fmla="*/ 270 w 299"/>
                <a:gd name="T5" fmla="*/ 89 h 89"/>
                <a:gd name="T6" fmla="*/ 30 w 299"/>
                <a:gd name="T7" fmla="*/ 89 h 89"/>
                <a:gd name="T8" fmla="*/ 25 w 299"/>
                <a:gd name="T9" fmla="*/ 72 h 89"/>
                <a:gd name="T10" fmla="*/ 20 w 299"/>
                <a:gd name="T11" fmla="*/ 59 h 89"/>
                <a:gd name="T12" fmla="*/ 17 w 299"/>
                <a:gd name="T13" fmla="*/ 49 h 89"/>
                <a:gd name="T14" fmla="*/ 14 w 299"/>
                <a:gd name="T15" fmla="*/ 39 h 89"/>
                <a:gd name="T16" fmla="*/ 10 w 299"/>
                <a:gd name="T17" fmla="*/ 29 h 89"/>
                <a:gd name="T18" fmla="*/ 6 w 299"/>
                <a:gd name="T19" fmla="*/ 16 h 89"/>
                <a:gd name="T20" fmla="*/ 0 w 299"/>
                <a:gd name="T2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9" h="89">
                  <a:moveTo>
                    <a:pt x="0" y="0"/>
                  </a:moveTo>
                  <a:lnTo>
                    <a:pt x="299" y="0"/>
                  </a:lnTo>
                  <a:lnTo>
                    <a:pt x="270" y="89"/>
                  </a:lnTo>
                  <a:lnTo>
                    <a:pt x="30" y="89"/>
                  </a:lnTo>
                  <a:lnTo>
                    <a:pt x="25" y="72"/>
                  </a:lnTo>
                  <a:lnTo>
                    <a:pt x="20" y="59"/>
                  </a:lnTo>
                  <a:lnTo>
                    <a:pt x="17" y="49"/>
                  </a:lnTo>
                  <a:lnTo>
                    <a:pt x="14" y="39"/>
                  </a:lnTo>
                  <a:lnTo>
                    <a:pt x="10" y="29"/>
                  </a:lnTo>
                  <a:lnTo>
                    <a:pt x="6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8" name="Freeform 38"/>
            <p:cNvSpPr>
              <a:spLocks/>
            </p:cNvSpPr>
            <p:nvPr/>
          </p:nvSpPr>
          <p:spPr bwMode="auto">
            <a:xfrm>
              <a:off x="3360738" y="3505201"/>
              <a:ext cx="1344613" cy="142875"/>
            </a:xfrm>
            <a:custGeom>
              <a:avLst/>
              <a:gdLst>
                <a:gd name="T0" fmla="*/ 0 w 847"/>
                <a:gd name="T1" fmla="*/ 0 h 90"/>
                <a:gd name="T2" fmla="*/ 774 w 847"/>
                <a:gd name="T3" fmla="*/ 0 h 90"/>
                <a:gd name="T4" fmla="*/ 802 w 847"/>
                <a:gd name="T5" fmla="*/ 27 h 90"/>
                <a:gd name="T6" fmla="*/ 826 w 847"/>
                <a:gd name="T7" fmla="*/ 57 h 90"/>
                <a:gd name="T8" fmla="*/ 847 w 847"/>
                <a:gd name="T9" fmla="*/ 90 h 90"/>
                <a:gd name="T10" fmla="*/ 0 w 847"/>
                <a:gd name="T11" fmla="*/ 90 h 90"/>
                <a:gd name="T12" fmla="*/ 0 w 847"/>
                <a:gd name="T13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7" h="90">
                  <a:moveTo>
                    <a:pt x="0" y="0"/>
                  </a:moveTo>
                  <a:lnTo>
                    <a:pt x="774" y="0"/>
                  </a:lnTo>
                  <a:lnTo>
                    <a:pt x="802" y="27"/>
                  </a:lnTo>
                  <a:lnTo>
                    <a:pt x="826" y="57"/>
                  </a:lnTo>
                  <a:lnTo>
                    <a:pt x="847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9" name="Freeform 39"/>
            <p:cNvSpPr>
              <a:spLocks/>
            </p:cNvSpPr>
            <p:nvPr/>
          </p:nvSpPr>
          <p:spPr bwMode="auto">
            <a:xfrm>
              <a:off x="4213226" y="3790951"/>
              <a:ext cx="568325" cy="141288"/>
            </a:xfrm>
            <a:custGeom>
              <a:avLst/>
              <a:gdLst>
                <a:gd name="T0" fmla="*/ 0 w 358"/>
                <a:gd name="T1" fmla="*/ 0 h 89"/>
                <a:gd name="T2" fmla="*/ 347 w 358"/>
                <a:gd name="T3" fmla="*/ 0 h 89"/>
                <a:gd name="T4" fmla="*/ 355 w 358"/>
                <a:gd name="T5" fmla="*/ 43 h 89"/>
                <a:gd name="T6" fmla="*/ 358 w 358"/>
                <a:gd name="T7" fmla="*/ 89 h 89"/>
                <a:gd name="T8" fmla="*/ 0 w 358"/>
                <a:gd name="T9" fmla="*/ 89 h 89"/>
                <a:gd name="T10" fmla="*/ 0 w 358"/>
                <a:gd name="T1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" h="89">
                  <a:moveTo>
                    <a:pt x="0" y="0"/>
                  </a:moveTo>
                  <a:lnTo>
                    <a:pt x="347" y="0"/>
                  </a:lnTo>
                  <a:lnTo>
                    <a:pt x="355" y="43"/>
                  </a:lnTo>
                  <a:lnTo>
                    <a:pt x="358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0" name="Freeform 40"/>
            <p:cNvSpPr>
              <a:spLocks/>
            </p:cNvSpPr>
            <p:nvPr/>
          </p:nvSpPr>
          <p:spPr bwMode="auto">
            <a:xfrm>
              <a:off x="3074988" y="4075113"/>
              <a:ext cx="1689100" cy="141288"/>
            </a:xfrm>
            <a:custGeom>
              <a:avLst/>
              <a:gdLst>
                <a:gd name="T0" fmla="*/ 0 w 1064"/>
                <a:gd name="T1" fmla="*/ 0 h 89"/>
                <a:gd name="T2" fmla="*/ 1064 w 1064"/>
                <a:gd name="T3" fmla="*/ 0 h 89"/>
                <a:gd name="T4" fmla="*/ 1054 w 1064"/>
                <a:gd name="T5" fmla="*/ 31 h 89"/>
                <a:gd name="T6" fmla="*/ 1042 w 1064"/>
                <a:gd name="T7" fmla="*/ 60 h 89"/>
                <a:gd name="T8" fmla="*/ 1027 w 1064"/>
                <a:gd name="T9" fmla="*/ 89 h 89"/>
                <a:gd name="T10" fmla="*/ 0 w 1064"/>
                <a:gd name="T11" fmla="*/ 89 h 89"/>
                <a:gd name="T12" fmla="*/ 0 w 1064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4" h="89">
                  <a:moveTo>
                    <a:pt x="0" y="0"/>
                  </a:moveTo>
                  <a:lnTo>
                    <a:pt x="1064" y="0"/>
                  </a:lnTo>
                  <a:lnTo>
                    <a:pt x="1054" y="31"/>
                  </a:lnTo>
                  <a:lnTo>
                    <a:pt x="1042" y="60"/>
                  </a:lnTo>
                  <a:lnTo>
                    <a:pt x="102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1" name="Freeform 41"/>
            <p:cNvSpPr>
              <a:spLocks/>
            </p:cNvSpPr>
            <p:nvPr/>
          </p:nvSpPr>
          <p:spPr bwMode="auto">
            <a:xfrm>
              <a:off x="3074988" y="4359276"/>
              <a:ext cx="1516063" cy="141288"/>
            </a:xfrm>
            <a:custGeom>
              <a:avLst/>
              <a:gdLst>
                <a:gd name="T0" fmla="*/ 0 w 955"/>
                <a:gd name="T1" fmla="*/ 0 h 89"/>
                <a:gd name="T2" fmla="*/ 955 w 955"/>
                <a:gd name="T3" fmla="*/ 0 h 89"/>
                <a:gd name="T4" fmla="*/ 921 w 955"/>
                <a:gd name="T5" fmla="*/ 26 h 89"/>
                <a:gd name="T6" fmla="*/ 885 w 955"/>
                <a:gd name="T7" fmla="*/ 48 h 89"/>
                <a:gd name="T8" fmla="*/ 846 w 955"/>
                <a:gd name="T9" fmla="*/ 65 h 89"/>
                <a:gd name="T10" fmla="*/ 805 w 955"/>
                <a:gd name="T11" fmla="*/ 78 h 89"/>
                <a:gd name="T12" fmla="*/ 761 w 955"/>
                <a:gd name="T13" fmla="*/ 86 h 89"/>
                <a:gd name="T14" fmla="*/ 717 w 955"/>
                <a:gd name="T15" fmla="*/ 89 h 89"/>
                <a:gd name="T16" fmla="*/ 0 w 955"/>
                <a:gd name="T17" fmla="*/ 89 h 89"/>
                <a:gd name="T18" fmla="*/ 0 w 955"/>
                <a:gd name="T1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5" h="89">
                  <a:moveTo>
                    <a:pt x="0" y="0"/>
                  </a:moveTo>
                  <a:lnTo>
                    <a:pt x="955" y="0"/>
                  </a:lnTo>
                  <a:lnTo>
                    <a:pt x="921" y="26"/>
                  </a:lnTo>
                  <a:lnTo>
                    <a:pt x="885" y="48"/>
                  </a:lnTo>
                  <a:lnTo>
                    <a:pt x="846" y="65"/>
                  </a:lnTo>
                  <a:lnTo>
                    <a:pt x="805" y="78"/>
                  </a:lnTo>
                  <a:lnTo>
                    <a:pt x="761" y="86"/>
                  </a:lnTo>
                  <a:lnTo>
                    <a:pt x="71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2" name="Freeform 42"/>
            <p:cNvSpPr>
              <a:spLocks/>
            </p:cNvSpPr>
            <p:nvPr/>
          </p:nvSpPr>
          <p:spPr bwMode="auto">
            <a:xfrm>
              <a:off x="3360738" y="3221038"/>
              <a:ext cx="1344613" cy="141288"/>
            </a:xfrm>
            <a:custGeom>
              <a:avLst/>
              <a:gdLst>
                <a:gd name="T0" fmla="*/ 0 w 847"/>
                <a:gd name="T1" fmla="*/ 0 h 89"/>
                <a:gd name="T2" fmla="*/ 847 w 847"/>
                <a:gd name="T3" fmla="*/ 0 h 89"/>
                <a:gd name="T4" fmla="*/ 826 w 847"/>
                <a:gd name="T5" fmla="*/ 33 h 89"/>
                <a:gd name="T6" fmla="*/ 802 w 847"/>
                <a:gd name="T7" fmla="*/ 62 h 89"/>
                <a:gd name="T8" fmla="*/ 775 w 847"/>
                <a:gd name="T9" fmla="*/ 89 h 89"/>
                <a:gd name="T10" fmla="*/ 0 w 847"/>
                <a:gd name="T11" fmla="*/ 89 h 89"/>
                <a:gd name="T12" fmla="*/ 0 w 847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7" h="89">
                  <a:moveTo>
                    <a:pt x="0" y="0"/>
                  </a:moveTo>
                  <a:lnTo>
                    <a:pt x="847" y="0"/>
                  </a:lnTo>
                  <a:lnTo>
                    <a:pt x="826" y="33"/>
                  </a:lnTo>
                  <a:lnTo>
                    <a:pt x="802" y="62"/>
                  </a:lnTo>
                  <a:lnTo>
                    <a:pt x="775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3" name="Freeform 43"/>
            <p:cNvSpPr>
              <a:spLocks/>
            </p:cNvSpPr>
            <p:nvPr/>
          </p:nvSpPr>
          <p:spPr bwMode="auto">
            <a:xfrm>
              <a:off x="4213226" y="2936876"/>
              <a:ext cx="568325" cy="141288"/>
            </a:xfrm>
            <a:custGeom>
              <a:avLst/>
              <a:gdLst>
                <a:gd name="T0" fmla="*/ 0 w 358"/>
                <a:gd name="T1" fmla="*/ 0 h 89"/>
                <a:gd name="T2" fmla="*/ 358 w 358"/>
                <a:gd name="T3" fmla="*/ 0 h 89"/>
                <a:gd name="T4" fmla="*/ 355 w 358"/>
                <a:gd name="T5" fmla="*/ 46 h 89"/>
                <a:gd name="T6" fmla="*/ 347 w 358"/>
                <a:gd name="T7" fmla="*/ 89 h 89"/>
                <a:gd name="T8" fmla="*/ 0 w 358"/>
                <a:gd name="T9" fmla="*/ 89 h 89"/>
                <a:gd name="T10" fmla="*/ 0 w 358"/>
                <a:gd name="T1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" h="89">
                  <a:moveTo>
                    <a:pt x="0" y="0"/>
                  </a:moveTo>
                  <a:lnTo>
                    <a:pt x="358" y="0"/>
                  </a:lnTo>
                  <a:lnTo>
                    <a:pt x="355" y="46"/>
                  </a:lnTo>
                  <a:lnTo>
                    <a:pt x="34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4" name="Freeform 44"/>
            <p:cNvSpPr>
              <a:spLocks/>
            </p:cNvSpPr>
            <p:nvPr/>
          </p:nvSpPr>
          <p:spPr bwMode="auto">
            <a:xfrm>
              <a:off x="3074988" y="2368551"/>
              <a:ext cx="1516063" cy="142875"/>
            </a:xfrm>
            <a:custGeom>
              <a:avLst/>
              <a:gdLst>
                <a:gd name="T0" fmla="*/ 0 w 955"/>
                <a:gd name="T1" fmla="*/ 0 h 90"/>
                <a:gd name="T2" fmla="*/ 717 w 955"/>
                <a:gd name="T3" fmla="*/ 0 h 90"/>
                <a:gd name="T4" fmla="*/ 761 w 955"/>
                <a:gd name="T5" fmla="*/ 3 h 90"/>
                <a:gd name="T6" fmla="*/ 805 w 955"/>
                <a:gd name="T7" fmla="*/ 11 h 90"/>
                <a:gd name="T8" fmla="*/ 846 w 955"/>
                <a:gd name="T9" fmla="*/ 24 h 90"/>
                <a:gd name="T10" fmla="*/ 885 w 955"/>
                <a:gd name="T11" fmla="*/ 41 h 90"/>
                <a:gd name="T12" fmla="*/ 921 w 955"/>
                <a:gd name="T13" fmla="*/ 63 h 90"/>
                <a:gd name="T14" fmla="*/ 955 w 955"/>
                <a:gd name="T15" fmla="*/ 90 h 90"/>
                <a:gd name="T16" fmla="*/ 0 w 955"/>
                <a:gd name="T17" fmla="*/ 90 h 90"/>
                <a:gd name="T18" fmla="*/ 0 w 955"/>
                <a:gd name="T1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5" h="90">
                  <a:moveTo>
                    <a:pt x="0" y="0"/>
                  </a:moveTo>
                  <a:lnTo>
                    <a:pt x="717" y="0"/>
                  </a:lnTo>
                  <a:lnTo>
                    <a:pt x="761" y="3"/>
                  </a:lnTo>
                  <a:lnTo>
                    <a:pt x="805" y="11"/>
                  </a:lnTo>
                  <a:lnTo>
                    <a:pt x="846" y="24"/>
                  </a:lnTo>
                  <a:lnTo>
                    <a:pt x="885" y="41"/>
                  </a:lnTo>
                  <a:lnTo>
                    <a:pt x="921" y="63"/>
                  </a:lnTo>
                  <a:lnTo>
                    <a:pt x="955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5" name="Freeform 45"/>
            <p:cNvSpPr>
              <a:spLocks/>
            </p:cNvSpPr>
            <p:nvPr/>
          </p:nvSpPr>
          <p:spPr bwMode="auto">
            <a:xfrm>
              <a:off x="3074988" y="2652713"/>
              <a:ext cx="1689100" cy="141288"/>
            </a:xfrm>
            <a:custGeom>
              <a:avLst/>
              <a:gdLst>
                <a:gd name="T0" fmla="*/ 0 w 1064"/>
                <a:gd name="T1" fmla="*/ 0 h 89"/>
                <a:gd name="T2" fmla="*/ 1027 w 1064"/>
                <a:gd name="T3" fmla="*/ 0 h 89"/>
                <a:gd name="T4" fmla="*/ 1042 w 1064"/>
                <a:gd name="T5" fmla="*/ 28 h 89"/>
                <a:gd name="T6" fmla="*/ 1054 w 1064"/>
                <a:gd name="T7" fmla="*/ 58 h 89"/>
                <a:gd name="T8" fmla="*/ 1064 w 1064"/>
                <a:gd name="T9" fmla="*/ 89 h 89"/>
                <a:gd name="T10" fmla="*/ 0 w 1064"/>
                <a:gd name="T11" fmla="*/ 89 h 89"/>
                <a:gd name="T12" fmla="*/ 0 w 1064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4" h="89">
                  <a:moveTo>
                    <a:pt x="0" y="0"/>
                  </a:moveTo>
                  <a:lnTo>
                    <a:pt x="1027" y="0"/>
                  </a:lnTo>
                  <a:lnTo>
                    <a:pt x="1042" y="28"/>
                  </a:lnTo>
                  <a:lnTo>
                    <a:pt x="1054" y="58"/>
                  </a:lnTo>
                  <a:lnTo>
                    <a:pt x="1064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</p:grpSp>
      <p:sp>
        <p:nvSpPr>
          <p:cNvPr id="97" name="Title 1"/>
          <p:cNvSpPr>
            <a:spLocks noGrp="1"/>
          </p:cNvSpPr>
          <p:nvPr>
            <p:ph type="title"/>
          </p:nvPr>
        </p:nvSpPr>
        <p:spPr>
          <a:xfrm>
            <a:off x="407324" y="602463"/>
            <a:ext cx="4653135" cy="1118255"/>
          </a:xfrm>
        </p:spPr>
        <p:txBody>
          <a:bodyPr wrap="square">
            <a:spAutoFit/>
          </a:bodyPr>
          <a:lstStyle>
            <a:lvl1pPr algn="l" defTabSz="91431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kern="1200" baseline="0" dirty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2" name="Rectangle 131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FFFFFF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62916854"/>
      </p:ext>
    </p:extLst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5588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49" name="Rectangle 48"/>
          <p:cNvSpPr/>
          <p:nvPr userDrawn="1"/>
        </p:nvSpPr>
        <p:spPr>
          <a:xfrm>
            <a:off x="5695462" y="0"/>
            <a:ext cx="1699242" cy="5143500"/>
          </a:xfrm>
          <a:prstGeom prst="rect">
            <a:avLst/>
          </a:prstGeom>
          <a:solidFill>
            <a:srgbClr val="0094B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grpSp>
        <p:nvGrpSpPr>
          <p:cNvPr id="55" name="Group 54"/>
          <p:cNvGrpSpPr/>
          <p:nvPr userDrawn="1"/>
        </p:nvGrpSpPr>
        <p:grpSpPr>
          <a:xfrm>
            <a:off x="8252694" y="4655057"/>
            <a:ext cx="631978" cy="256109"/>
            <a:chOff x="1938338" y="2368551"/>
            <a:chExt cx="5260976" cy="2132013"/>
          </a:xfrm>
          <a:solidFill>
            <a:srgbClr val="FFFFFF"/>
          </a:solidFill>
        </p:grpSpPr>
        <p:sp>
          <p:nvSpPr>
            <p:cNvPr id="56" name="Freeform 6"/>
            <p:cNvSpPr>
              <a:spLocks/>
            </p:cNvSpPr>
            <p:nvPr/>
          </p:nvSpPr>
          <p:spPr bwMode="auto">
            <a:xfrm>
              <a:off x="5208588" y="2936876"/>
              <a:ext cx="758825" cy="141288"/>
            </a:xfrm>
            <a:custGeom>
              <a:avLst/>
              <a:gdLst>
                <a:gd name="T0" fmla="*/ 0 w 478"/>
                <a:gd name="T1" fmla="*/ 0 h 89"/>
                <a:gd name="T2" fmla="*/ 448 w 478"/>
                <a:gd name="T3" fmla="*/ 0 h 89"/>
                <a:gd name="T4" fmla="*/ 455 w 478"/>
                <a:gd name="T5" fmla="*/ 22 h 89"/>
                <a:gd name="T6" fmla="*/ 461 w 478"/>
                <a:gd name="T7" fmla="*/ 40 h 89"/>
                <a:gd name="T8" fmla="*/ 466 w 478"/>
                <a:gd name="T9" fmla="*/ 56 h 89"/>
                <a:gd name="T10" fmla="*/ 473 w 478"/>
                <a:gd name="T11" fmla="*/ 72 h 89"/>
                <a:gd name="T12" fmla="*/ 478 w 478"/>
                <a:gd name="T13" fmla="*/ 89 h 89"/>
                <a:gd name="T14" fmla="*/ 0 w 478"/>
                <a:gd name="T15" fmla="*/ 89 h 89"/>
                <a:gd name="T16" fmla="*/ 0 w 478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8" h="89">
                  <a:moveTo>
                    <a:pt x="0" y="0"/>
                  </a:moveTo>
                  <a:lnTo>
                    <a:pt x="448" y="0"/>
                  </a:lnTo>
                  <a:lnTo>
                    <a:pt x="455" y="22"/>
                  </a:lnTo>
                  <a:lnTo>
                    <a:pt x="461" y="40"/>
                  </a:lnTo>
                  <a:lnTo>
                    <a:pt x="466" y="56"/>
                  </a:lnTo>
                  <a:lnTo>
                    <a:pt x="473" y="72"/>
                  </a:lnTo>
                  <a:lnTo>
                    <a:pt x="478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57" name="Freeform 7"/>
            <p:cNvSpPr>
              <a:spLocks/>
            </p:cNvSpPr>
            <p:nvPr/>
          </p:nvSpPr>
          <p:spPr bwMode="auto">
            <a:xfrm>
              <a:off x="6156326" y="2936876"/>
              <a:ext cx="758825" cy="141288"/>
            </a:xfrm>
            <a:custGeom>
              <a:avLst/>
              <a:gdLst>
                <a:gd name="T0" fmla="*/ 30 w 478"/>
                <a:gd name="T1" fmla="*/ 0 h 89"/>
                <a:gd name="T2" fmla="*/ 478 w 478"/>
                <a:gd name="T3" fmla="*/ 0 h 89"/>
                <a:gd name="T4" fmla="*/ 478 w 478"/>
                <a:gd name="T5" fmla="*/ 89 h 89"/>
                <a:gd name="T6" fmla="*/ 0 w 478"/>
                <a:gd name="T7" fmla="*/ 89 h 89"/>
                <a:gd name="T8" fmla="*/ 30 w 478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89">
                  <a:moveTo>
                    <a:pt x="30" y="0"/>
                  </a:moveTo>
                  <a:lnTo>
                    <a:pt x="478" y="0"/>
                  </a:lnTo>
                  <a:lnTo>
                    <a:pt x="478" y="89"/>
                  </a:lnTo>
                  <a:lnTo>
                    <a:pt x="0" y="89"/>
                  </a:ln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58" name="Freeform 8"/>
            <p:cNvSpPr>
              <a:spLocks/>
            </p:cNvSpPr>
            <p:nvPr/>
          </p:nvSpPr>
          <p:spPr bwMode="auto">
            <a:xfrm>
              <a:off x="5635626" y="3221038"/>
              <a:ext cx="427038" cy="141288"/>
            </a:xfrm>
            <a:custGeom>
              <a:avLst/>
              <a:gdLst>
                <a:gd name="T0" fmla="*/ 0 w 269"/>
                <a:gd name="T1" fmla="*/ 0 h 89"/>
                <a:gd name="T2" fmla="*/ 239 w 269"/>
                <a:gd name="T3" fmla="*/ 0 h 89"/>
                <a:gd name="T4" fmla="*/ 242 w 269"/>
                <a:gd name="T5" fmla="*/ 8 h 89"/>
                <a:gd name="T6" fmla="*/ 245 w 269"/>
                <a:gd name="T7" fmla="*/ 19 h 89"/>
                <a:gd name="T8" fmla="*/ 249 w 269"/>
                <a:gd name="T9" fmla="*/ 31 h 89"/>
                <a:gd name="T10" fmla="*/ 254 w 269"/>
                <a:gd name="T11" fmla="*/ 45 h 89"/>
                <a:gd name="T12" fmla="*/ 258 w 269"/>
                <a:gd name="T13" fmla="*/ 58 h 89"/>
                <a:gd name="T14" fmla="*/ 262 w 269"/>
                <a:gd name="T15" fmla="*/ 70 h 89"/>
                <a:gd name="T16" fmla="*/ 266 w 269"/>
                <a:gd name="T17" fmla="*/ 80 h 89"/>
                <a:gd name="T18" fmla="*/ 268 w 269"/>
                <a:gd name="T19" fmla="*/ 87 h 89"/>
                <a:gd name="T20" fmla="*/ 269 w 269"/>
                <a:gd name="T21" fmla="*/ 89 h 89"/>
                <a:gd name="T22" fmla="*/ 30 w 269"/>
                <a:gd name="T23" fmla="*/ 89 h 89"/>
                <a:gd name="T24" fmla="*/ 27 w 269"/>
                <a:gd name="T25" fmla="*/ 82 h 89"/>
                <a:gd name="T26" fmla="*/ 23 w 269"/>
                <a:gd name="T27" fmla="*/ 71 h 89"/>
                <a:gd name="T28" fmla="*/ 19 w 269"/>
                <a:gd name="T29" fmla="*/ 59 h 89"/>
                <a:gd name="T30" fmla="*/ 15 w 269"/>
                <a:gd name="T31" fmla="*/ 45 h 89"/>
                <a:gd name="T32" fmla="*/ 10 w 269"/>
                <a:gd name="T33" fmla="*/ 32 h 89"/>
                <a:gd name="T34" fmla="*/ 6 w 269"/>
                <a:gd name="T35" fmla="*/ 20 h 89"/>
                <a:gd name="T36" fmla="*/ 3 w 269"/>
                <a:gd name="T37" fmla="*/ 10 h 89"/>
                <a:gd name="T38" fmla="*/ 0 w 269"/>
                <a:gd name="T39" fmla="*/ 3 h 89"/>
                <a:gd name="T40" fmla="*/ 0 w 269"/>
                <a:gd name="T4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69" h="89">
                  <a:moveTo>
                    <a:pt x="0" y="0"/>
                  </a:moveTo>
                  <a:lnTo>
                    <a:pt x="239" y="0"/>
                  </a:lnTo>
                  <a:lnTo>
                    <a:pt x="242" y="8"/>
                  </a:lnTo>
                  <a:lnTo>
                    <a:pt x="245" y="19"/>
                  </a:lnTo>
                  <a:lnTo>
                    <a:pt x="249" y="31"/>
                  </a:lnTo>
                  <a:lnTo>
                    <a:pt x="254" y="45"/>
                  </a:lnTo>
                  <a:lnTo>
                    <a:pt x="258" y="58"/>
                  </a:lnTo>
                  <a:lnTo>
                    <a:pt x="262" y="70"/>
                  </a:lnTo>
                  <a:lnTo>
                    <a:pt x="266" y="80"/>
                  </a:lnTo>
                  <a:lnTo>
                    <a:pt x="268" y="87"/>
                  </a:lnTo>
                  <a:lnTo>
                    <a:pt x="269" y="89"/>
                  </a:lnTo>
                  <a:lnTo>
                    <a:pt x="30" y="89"/>
                  </a:lnTo>
                  <a:lnTo>
                    <a:pt x="27" y="82"/>
                  </a:lnTo>
                  <a:lnTo>
                    <a:pt x="23" y="71"/>
                  </a:lnTo>
                  <a:lnTo>
                    <a:pt x="19" y="59"/>
                  </a:lnTo>
                  <a:lnTo>
                    <a:pt x="15" y="45"/>
                  </a:lnTo>
                  <a:lnTo>
                    <a:pt x="10" y="32"/>
                  </a:lnTo>
                  <a:lnTo>
                    <a:pt x="6" y="20"/>
                  </a:lnTo>
                  <a:lnTo>
                    <a:pt x="3" y="10"/>
                  </a:lnTo>
                  <a:lnTo>
                    <a:pt x="0" y="3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59" name="Freeform 9"/>
            <p:cNvSpPr>
              <a:spLocks/>
            </p:cNvSpPr>
            <p:nvPr/>
          </p:nvSpPr>
          <p:spPr bwMode="auto">
            <a:xfrm>
              <a:off x="6062663" y="3221038"/>
              <a:ext cx="425450" cy="141288"/>
            </a:xfrm>
            <a:custGeom>
              <a:avLst/>
              <a:gdLst>
                <a:gd name="T0" fmla="*/ 29 w 268"/>
                <a:gd name="T1" fmla="*/ 0 h 89"/>
                <a:gd name="T2" fmla="*/ 268 w 268"/>
                <a:gd name="T3" fmla="*/ 0 h 89"/>
                <a:gd name="T4" fmla="*/ 238 w 268"/>
                <a:gd name="T5" fmla="*/ 89 h 89"/>
                <a:gd name="T6" fmla="*/ 0 w 268"/>
                <a:gd name="T7" fmla="*/ 89 h 89"/>
                <a:gd name="T8" fmla="*/ 29 w 268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8" h="89">
                  <a:moveTo>
                    <a:pt x="29" y="0"/>
                  </a:moveTo>
                  <a:lnTo>
                    <a:pt x="268" y="0"/>
                  </a:lnTo>
                  <a:lnTo>
                    <a:pt x="238" y="89"/>
                  </a:lnTo>
                  <a:lnTo>
                    <a:pt x="0" y="89"/>
                  </a:lnTo>
                  <a:lnTo>
                    <a:pt x="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0" name="Freeform 10"/>
            <p:cNvSpPr>
              <a:spLocks/>
            </p:cNvSpPr>
            <p:nvPr/>
          </p:nvSpPr>
          <p:spPr bwMode="auto">
            <a:xfrm>
              <a:off x="5730876" y="3505201"/>
              <a:ext cx="663575" cy="142875"/>
            </a:xfrm>
            <a:custGeom>
              <a:avLst/>
              <a:gdLst>
                <a:gd name="T0" fmla="*/ 0 w 418"/>
                <a:gd name="T1" fmla="*/ 0 h 90"/>
                <a:gd name="T2" fmla="*/ 418 w 418"/>
                <a:gd name="T3" fmla="*/ 0 h 90"/>
                <a:gd name="T4" fmla="*/ 388 w 418"/>
                <a:gd name="T5" fmla="*/ 90 h 90"/>
                <a:gd name="T6" fmla="*/ 30 w 418"/>
                <a:gd name="T7" fmla="*/ 90 h 90"/>
                <a:gd name="T8" fmla="*/ 22 w 418"/>
                <a:gd name="T9" fmla="*/ 68 h 90"/>
                <a:gd name="T10" fmla="*/ 16 w 418"/>
                <a:gd name="T11" fmla="*/ 50 h 90"/>
                <a:gd name="T12" fmla="*/ 11 w 418"/>
                <a:gd name="T13" fmla="*/ 34 h 90"/>
                <a:gd name="T14" fmla="*/ 6 w 418"/>
                <a:gd name="T15" fmla="*/ 18 h 90"/>
                <a:gd name="T16" fmla="*/ 0 w 418"/>
                <a:gd name="T1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8" h="90">
                  <a:moveTo>
                    <a:pt x="0" y="0"/>
                  </a:moveTo>
                  <a:lnTo>
                    <a:pt x="418" y="0"/>
                  </a:lnTo>
                  <a:lnTo>
                    <a:pt x="388" y="90"/>
                  </a:lnTo>
                  <a:lnTo>
                    <a:pt x="30" y="90"/>
                  </a:lnTo>
                  <a:lnTo>
                    <a:pt x="22" y="68"/>
                  </a:lnTo>
                  <a:lnTo>
                    <a:pt x="16" y="50"/>
                  </a:lnTo>
                  <a:lnTo>
                    <a:pt x="11" y="34"/>
                  </a:lnTo>
                  <a:lnTo>
                    <a:pt x="6" y="1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1" name="Rectangle 11"/>
            <p:cNvSpPr>
              <a:spLocks noChangeArrowheads="1"/>
            </p:cNvSpPr>
            <p:nvPr/>
          </p:nvSpPr>
          <p:spPr bwMode="auto">
            <a:xfrm>
              <a:off x="5208588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2" name="Rectangle 12"/>
            <p:cNvSpPr>
              <a:spLocks noChangeArrowheads="1"/>
            </p:cNvSpPr>
            <p:nvPr/>
          </p:nvSpPr>
          <p:spPr bwMode="auto">
            <a:xfrm>
              <a:off x="6488113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3" name="Rectangle 13"/>
            <p:cNvSpPr>
              <a:spLocks noChangeArrowheads="1"/>
            </p:cNvSpPr>
            <p:nvPr/>
          </p:nvSpPr>
          <p:spPr bwMode="auto">
            <a:xfrm>
              <a:off x="5208588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4" name="Rectangle 14"/>
            <p:cNvSpPr>
              <a:spLocks noChangeArrowheads="1"/>
            </p:cNvSpPr>
            <p:nvPr/>
          </p:nvSpPr>
          <p:spPr bwMode="auto">
            <a:xfrm>
              <a:off x="6488113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5" name="Rectangle 64"/>
            <p:cNvSpPr>
              <a:spLocks noChangeArrowheads="1"/>
            </p:cNvSpPr>
            <p:nvPr/>
          </p:nvSpPr>
          <p:spPr bwMode="auto">
            <a:xfrm>
              <a:off x="5208588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6" name="Rectangle 65"/>
            <p:cNvSpPr>
              <a:spLocks noChangeArrowheads="1"/>
            </p:cNvSpPr>
            <p:nvPr/>
          </p:nvSpPr>
          <p:spPr bwMode="auto">
            <a:xfrm>
              <a:off x="6488113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7" name="Rectangle 66"/>
            <p:cNvSpPr>
              <a:spLocks noChangeArrowheads="1"/>
            </p:cNvSpPr>
            <p:nvPr/>
          </p:nvSpPr>
          <p:spPr bwMode="auto">
            <a:xfrm>
              <a:off x="4924426" y="4075113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8" name="Rectangle 67"/>
            <p:cNvSpPr>
              <a:spLocks noChangeArrowheads="1"/>
            </p:cNvSpPr>
            <p:nvPr/>
          </p:nvSpPr>
          <p:spPr bwMode="auto">
            <a:xfrm>
              <a:off x="4924426" y="4359276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9" name="Rectangle 19"/>
            <p:cNvSpPr>
              <a:spLocks noChangeArrowheads="1"/>
            </p:cNvSpPr>
            <p:nvPr/>
          </p:nvSpPr>
          <p:spPr bwMode="auto">
            <a:xfrm>
              <a:off x="3360738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0" name="Rectangle 20"/>
            <p:cNvSpPr>
              <a:spLocks noChangeArrowheads="1"/>
            </p:cNvSpPr>
            <p:nvPr/>
          </p:nvSpPr>
          <p:spPr bwMode="auto">
            <a:xfrm>
              <a:off x="3360738" y="2936876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1" name="Rectangle 21"/>
            <p:cNvSpPr>
              <a:spLocks noChangeArrowheads="1"/>
            </p:cNvSpPr>
            <p:nvPr/>
          </p:nvSpPr>
          <p:spPr bwMode="auto">
            <a:xfrm>
              <a:off x="2222501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2" name="Rectangle 22"/>
            <p:cNvSpPr>
              <a:spLocks noChangeArrowheads="1"/>
            </p:cNvSpPr>
            <p:nvPr/>
          </p:nvSpPr>
          <p:spPr bwMode="auto">
            <a:xfrm>
              <a:off x="2222501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3" name="Rectangle 23"/>
            <p:cNvSpPr>
              <a:spLocks noChangeArrowheads="1"/>
            </p:cNvSpPr>
            <p:nvPr/>
          </p:nvSpPr>
          <p:spPr bwMode="auto">
            <a:xfrm>
              <a:off x="2222501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4" name="Rectangle 24"/>
            <p:cNvSpPr>
              <a:spLocks noChangeArrowheads="1"/>
            </p:cNvSpPr>
            <p:nvPr/>
          </p:nvSpPr>
          <p:spPr bwMode="auto">
            <a:xfrm>
              <a:off x="2222501" y="2936876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5" name="Rectangle 25"/>
            <p:cNvSpPr>
              <a:spLocks noChangeArrowheads="1"/>
            </p:cNvSpPr>
            <p:nvPr/>
          </p:nvSpPr>
          <p:spPr bwMode="auto">
            <a:xfrm>
              <a:off x="1938338" y="4075113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6" name="Rectangle 26"/>
            <p:cNvSpPr>
              <a:spLocks noChangeArrowheads="1"/>
            </p:cNvSpPr>
            <p:nvPr/>
          </p:nvSpPr>
          <p:spPr bwMode="auto">
            <a:xfrm>
              <a:off x="1938338" y="4359276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7" name="Rectangle 27"/>
            <p:cNvSpPr>
              <a:spLocks noChangeArrowheads="1"/>
            </p:cNvSpPr>
            <p:nvPr/>
          </p:nvSpPr>
          <p:spPr bwMode="auto">
            <a:xfrm>
              <a:off x="1938338" y="2368551"/>
              <a:ext cx="995363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8" name="Rectangle 28"/>
            <p:cNvSpPr>
              <a:spLocks noChangeArrowheads="1"/>
            </p:cNvSpPr>
            <p:nvPr/>
          </p:nvSpPr>
          <p:spPr bwMode="auto">
            <a:xfrm>
              <a:off x="1938338" y="2652713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9" name="Freeform 29"/>
            <p:cNvSpPr>
              <a:spLocks/>
            </p:cNvSpPr>
            <p:nvPr/>
          </p:nvSpPr>
          <p:spPr bwMode="auto">
            <a:xfrm>
              <a:off x="4924426" y="2368551"/>
              <a:ext cx="854075" cy="142875"/>
            </a:xfrm>
            <a:custGeom>
              <a:avLst/>
              <a:gdLst>
                <a:gd name="T0" fmla="*/ 0 w 538"/>
                <a:gd name="T1" fmla="*/ 0 h 90"/>
                <a:gd name="T2" fmla="*/ 508 w 538"/>
                <a:gd name="T3" fmla="*/ 0 h 90"/>
                <a:gd name="T4" fmla="*/ 514 w 538"/>
                <a:gd name="T5" fmla="*/ 17 h 90"/>
                <a:gd name="T6" fmla="*/ 519 w 538"/>
                <a:gd name="T7" fmla="*/ 33 h 90"/>
                <a:gd name="T8" fmla="*/ 524 w 538"/>
                <a:gd name="T9" fmla="*/ 49 h 90"/>
                <a:gd name="T10" fmla="*/ 530 w 538"/>
                <a:gd name="T11" fmla="*/ 68 h 90"/>
                <a:gd name="T12" fmla="*/ 538 w 538"/>
                <a:gd name="T13" fmla="*/ 90 h 90"/>
                <a:gd name="T14" fmla="*/ 0 w 538"/>
                <a:gd name="T15" fmla="*/ 90 h 90"/>
                <a:gd name="T16" fmla="*/ 0 w 538"/>
                <a:gd name="T1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8" h="90">
                  <a:moveTo>
                    <a:pt x="0" y="0"/>
                  </a:moveTo>
                  <a:lnTo>
                    <a:pt x="508" y="0"/>
                  </a:lnTo>
                  <a:lnTo>
                    <a:pt x="514" y="17"/>
                  </a:lnTo>
                  <a:lnTo>
                    <a:pt x="519" y="33"/>
                  </a:lnTo>
                  <a:lnTo>
                    <a:pt x="524" y="49"/>
                  </a:lnTo>
                  <a:lnTo>
                    <a:pt x="530" y="68"/>
                  </a:lnTo>
                  <a:lnTo>
                    <a:pt x="538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0" name="Freeform 30"/>
            <p:cNvSpPr>
              <a:spLocks/>
            </p:cNvSpPr>
            <p:nvPr/>
          </p:nvSpPr>
          <p:spPr bwMode="auto">
            <a:xfrm>
              <a:off x="4924426" y="2652713"/>
              <a:ext cx="947738" cy="141288"/>
            </a:xfrm>
            <a:custGeom>
              <a:avLst/>
              <a:gdLst>
                <a:gd name="T0" fmla="*/ 0 w 597"/>
                <a:gd name="T1" fmla="*/ 0 h 89"/>
                <a:gd name="T2" fmla="*/ 567 w 597"/>
                <a:gd name="T3" fmla="*/ 0 h 89"/>
                <a:gd name="T4" fmla="*/ 573 w 597"/>
                <a:gd name="T5" fmla="*/ 17 h 89"/>
                <a:gd name="T6" fmla="*/ 577 w 597"/>
                <a:gd name="T7" fmla="*/ 29 h 89"/>
                <a:gd name="T8" fmla="*/ 581 w 597"/>
                <a:gd name="T9" fmla="*/ 40 h 89"/>
                <a:gd name="T10" fmla="*/ 584 w 597"/>
                <a:gd name="T11" fmla="*/ 50 h 89"/>
                <a:gd name="T12" fmla="*/ 587 w 597"/>
                <a:gd name="T13" fmla="*/ 60 h 89"/>
                <a:gd name="T14" fmla="*/ 592 w 597"/>
                <a:gd name="T15" fmla="*/ 73 h 89"/>
                <a:gd name="T16" fmla="*/ 597 w 597"/>
                <a:gd name="T17" fmla="*/ 89 h 89"/>
                <a:gd name="T18" fmla="*/ 0 w 597"/>
                <a:gd name="T19" fmla="*/ 89 h 89"/>
                <a:gd name="T20" fmla="*/ 0 w 597"/>
                <a:gd name="T2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7" h="89">
                  <a:moveTo>
                    <a:pt x="0" y="0"/>
                  </a:moveTo>
                  <a:lnTo>
                    <a:pt x="567" y="0"/>
                  </a:lnTo>
                  <a:lnTo>
                    <a:pt x="573" y="17"/>
                  </a:lnTo>
                  <a:lnTo>
                    <a:pt x="577" y="29"/>
                  </a:lnTo>
                  <a:lnTo>
                    <a:pt x="581" y="40"/>
                  </a:lnTo>
                  <a:lnTo>
                    <a:pt x="584" y="50"/>
                  </a:lnTo>
                  <a:lnTo>
                    <a:pt x="587" y="60"/>
                  </a:lnTo>
                  <a:lnTo>
                    <a:pt x="592" y="73"/>
                  </a:lnTo>
                  <a:lnTo>
                    <a:pt x="59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1" name="Freeform 31"/>
            <p:cNvSpPr>
              <a:spLocks/>
            </p:cNvSpPr>
            <p:nvPr/>
          </p:nvSpPr>
          <p:spPr bwMode="auto">
            <a:xfrm>
              <a:off x="6346826" y="2368551"/>
              <a:ext cx="852488" cy="142875"/>
            </a:xfrm>
            <a:custGeom>
              <a:avLst/>
              <a:gdLst>
                <a:gd name="T0" fmla="*/ 30 w 537"/>
                <a:gd name="T1" fmla="*/ 0 h 90"/>
                <a:gd name="T2" fmla="*/ 537 w 537"/>
                <a:gd name="T3" fmla="*/ 0 h 90"/>
                <a:gd name="T4" fmla="*/ 537 w 537"/>
                <a:gd name="T5" fmla="*/ 90 h 90"/>
                <a:gd name="T6" fmla="*/ 0 w 537"/>
                <a:gd name="T7" fmla="*/ 90 h 90"/>
                <a:gd name="T8" fmla="*/ 30 w 537"/>
                <a:gd name="T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7" h="90">
                  <a:moveTo>
                    <a:pt x="30" y="0"/>
                  </a:moveTo>
                  <a:lnTo>
                    <a:pt x="537" y="0"/>
                  </a:lnTo>
                  <a:lnTo>
                    <a:pt x="537" y="90"/>
                  </a:lnTo>
                  <a:lnTo>
                    <a:pt x="0" y="90"/>
                  </a:ln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2" name="Freeform 32"/>
            <p:cNvSpPr>
              <a:spLocks/>
            </p:cNvSpPr>
            <p:nvPr/>
          </p:nvSpPr>
          <p:spPr bwMode="auto">
            <a:xfrm>
              <a:off x="6253163" y="2652713"/>
              <a:ext cx="946150" cy="141288"/>
            </a:xfrm>
            <a:custGeom>
              <a:avLst/>
              <a:gdLst>
                <a:gd name="T0" fmla="*/ 29 w 596"/>
                <a:gd name="T1" fmla="*/ 0 h 89"/>
                <a:gd name="T2" fmla="*/ 596 w 596"/>
                <a:gd name="T3" fmla="*/ 0 h 89"/>
                <a:gd name="T4" fmla="*/ 596 w 596"/>
                <a:gd name="T5" fmla="*/ 89 h 89"/>
                <a:gd name="T6" fmla="*/ 0 w 596"/>
                <a:gd name="T7" fmla="*/ 89 h 89"/>
                <a:gd name="T8" fmla="*/ 29 w 596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6" h="89">
                  <a:moveTo>
                    <a:pt x="29" y="0"/>
                  </a:moveTo>
                  <a:lnTo>
                    <a:pt x="596" y="0"/>
                  </a:lnTo>
                  <a:lnTo>
                    <a:pt x="596" y="89"/>
                  </a:lnTo>
                  <a:lnTo>
                    <a:pt x="0" y="89"/>
                  </a:lnTo>
                  <a:lnTo>
                    <a:pt x="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3" name="Rectangle 33"/>
            <p:cNvSpPr>
              <a:spLocks noChangeArrowheads="1"/>
            </p:cNvSpPr>
            <p:nvPr/>
          </p:nvSpPr>
          <p:spPr bwMode="auto">
            <a:xfrm>
              <a:off x="6488113" y="4075113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4" name="Rectangle 34"/>
            <p:cNvSpPr>
              <a:spLocks noChangeArrowheads="1"/>
            </p:cNvSpPr>
            <p:nvPr/>
          </p:nvSpPr>
          <p:spPr bwMode="auto">
            <a:xfrm>
              <a:off x="6488113" y="4359276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5" name="Freeform 35"/>
            <p:cNvSpPr>
              <a:spLocks/>
            </p:cNvSpPr>
            <p:nvPr/>
          </p:nvSpPr>
          <p:spPr bwMode="auto">
            <a:xfrm>
              <a:off x="6015038" y="4359276"/>
              <a:ext cx="93663" cy="141288"/>
            </a:xfrm>
            <a:custGeom>
              <a:avLst/>
              <a:gdLst>
                <a:gd name="T0" fmla="*/ 0 w 59"/>
                <a:gd name="T1" fmla="*/ 0 h 89"/>
                <a:gd name="T2" fmla="*/ 59 w 59"/>
                <a:gd name="T3" fmla="*/ 0 h 89"/>
                <a:gd name="T4" fmla="*/ 30 w 59"/>
                <a:gd name="T5" fmla="*/ 89 h 89"/>
                <a:gd name="T6" fmla="*/ 29 w 59"/>
                <a:gd name="T7" fmla="*/ 86 h 89"/>
                <a:gd name="T8" fmla="*/ 27 w 59"/>
                <a:gd name="T9" fmla="*/ 80 h 89"/>
                <a:gd name="T10" fmla="*/ 23 w 59"/>
                <a:gd name="T11" fmla="*/ 70 h 89"/>
                <a:gd name="T12" fmla="*/ 19 w 59"/>
                <a:gd name="T13" fmla="*/ 58 h 89"/>
                <a:gd name="T14" fmla="*/ 15 w 59"/>
                <a:gd name="T15" fmla="*/ 44 h 89"/>
                <a:gd name="T16" fmla="*/ 10 w 59"/>
                <a:gd name="T17" fmla="*/ 31 h 89"/>
                <a:gd name="T18" fmla="*/ 6 w 59"/>
                <a:gd name="T19" fmla="*/ 18 h 89"/>
                <a:gd name="T20" fmla="*/ 3 w 59"/>
                <a:gd name="T21" fmla="*/ 8 h 89"/>
                <a:gd name="T22" fmla="*/ 0 w 59"/>
                <a:gd name="T2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9" h="89">
                  <a:moveTo>
                    <a:pt x="0" y="0"/>
                  </a:moveTo>
                  <a:lnTo>
                    <a:pt x="59" y="0"/>
                  </a:lnTo>
                  <a:lnTo>
                    <a:pt x="30" y="89"/>
                  </a:lnTo>
                  <a:lnTo>
                    <a:pt x="29" y="86"/>
                  </a:lnTo>
                  <a:lnTo>
                    <a:pt x="27" y="80"/>
                  </a:lnTo>
                  <a:lnTo>
                    <a:pt x="23" y="70"/>
                  </a:lnTo>
                  <a:lnTo>
                    <a:pt x="19" y="58"/>
                  </a:lnTo>
                  <a:lnTo>
                    <a:pt x="15" y="44"/>
                  </a:lnTo>
                  <a:lnTo>
                    <a:pt x="10" y="31"/>
                  </a:lnTo>
                  <a:lnTo>
                    <a:pt x="6" y="18"/>
                  </a:lnTo>
                  <a:lnTo>
                    <a:pt x="3" y="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6" name="Freeform 36"/>
            <p:cNvSpPr>
              <a:spLocks/>
            </p:cNvSpPr>
            <p:nvPr/>
          </p:nvSpPr>
          <p:spPr bwMode="auto">
            <a:xfrm>
              <a:off x="5919788" y="4075113"/>
              <a:ext cx="284163" cy="141288"/>
            </a:xfrm>
            <a:custGeom>
              <a:avLst/>
              <a:gdLst>
                <a:gd name="T0" fmla="*/ 0 w 179"/>
                <a:gd name="T1" fmla="*/ 0 h 89"/>
                <a:gd name="T2" fmla="*/ 179 w 179"/>
                <a:gd name="T3" fmla="*/ 0 h 89"/>
                <a:gd name="T4" fmla="*/ 149 w 179"/>
                <a:gd name="T5" fmla="*/ 89 h 89"/>
                <a:gd name="T6" fmla="*/ 30 w 179"/>
                <a:gd name="T7" fmla="*/ 89 h 89"/>
                <a:gd name="T8" fmla="*/ 25 w 179"/>
                <a:gd name="T9" fmla="*/ 72 h 89"/>
                <a:gd name="T10" fmla="*/ 18 w 179"/>
                <a:gd name="T11" fmla="*/ 56 h 89"/>
                <a:gd name="T12" fmla="*/ 13 w 179"/>
                <a:gd name="T13" fmla="*/ 39 h 89"/>
                <a:gd name="T14" fmla="*/ 7 w 179"/>
                <a:gd name="T15" fmla="*/ 21 h 89"/>
                <a:gd name="T16" fmla="*/ 0 w 179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9" h="89">
                  <a:moveTo>
                    <a:pt x="0" y="0"/>
                  </a:moveTo>
                  <a:lnTo>
                    <a:pt x="179" y="0"/>
                  </a:lnTo>
                  <a:lnTo>
                    <a:pt x="149" y="89"/>
                  </a:lnTo>
                  <a:lnTo>
                    <a:pt x="30" y="89"/>
                  </a:lnTo>
                  <a:lnTo>
                    <a:pt x="25" y="72"/>
                  </a:lnTo>
                  <a:lnTo>
                    <a:pt x="18" y="56"/>
                  </a:lnTo>
                  <a:lnTo>
                    <a:pt x="13" y="39"/>
                  </a:lnTo>
                  <a:lnTo>
                    <a:pt x="7" y="2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7" name="Freeform 37"/>
            <p:cNvSpPr>
              <a:spLocks/>
            </p:cNvSpPr>
            <p:nvPr/>
          </p:nvSpPr>
          <p:spPr bwMode="auto">
            <a:xfrm>
              <a:off x="5824538" y="3790951"/>
              <a:ext cx="474663" cy="141288"/>
            </a:xfrm>
            <a:custGeom>
              <a:avLst/>
              <a:gdLst>
                <a:gd name="T0" fmla="*/ 0 w 299"/>
                <a:gd name="T1" fmla="*/ 0 h 89"/>
                <a:gd name="T2" fmla="*/ 299 w 299"/>
                <a:gd name="T3" fmla="*/ 0 h 89"/>
                <a:gd name="T4" fmla="*/ 270 w 299"/>
                <a:gd name="T5" fmla="*/ 89 h 89"/>
                <a:gd name="T6" fmla="*/ 30 w 299"/>
                <a:gd name="T7" fmla="*/ 89 h 89"/>
                <a:gd name="T8" fmla="*/ 25 w 299"/>
                <a:gd name="T9" fmla="*/ 72 h 89"/>
                <a:gd name="T10" fmla="*/ 20 w 299"/>
                <a:gd name="T11" fmla="*/ 59 h 89"/>
                <a:gd name="T12" fmla="*/ 17 w 299"/>
                <a:gd name="T13" fmla="*/ 49 h 89"/>
                <a:gd name="T14" fmla="*/ 14 w 299"/>
                <a:gd name="T15" fmla="*/ 39 h 89"/>
                <a:gd name="T16" fmla="*/ 10 w 299"/>
                <a:gd name="T17" fmla="*/ 29 h 89"/>
                <a:gd name="T18" fmla="*/ 6 w 299"/>
                <a:gd name="T19" fmla="*/ 16 h 89"/>
                <a:gd name="T20" fmla="*/ 0 w 299"/>
                <a:gd name="T2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9" h="89">
                  <a:moveTo>
                    <a:pt x="0" y="0"/>
                  </a:moveTo>
                  <a:lnTo>
                    <a:pt x="299" y="0"/>
                  </a:lnTo>
                  <a:lnTo>
                    <a:pt x="270" y="89"/>
                  </a:lnTo>
                  <a:lnTo>
                    <a:pt x="30" y="89"/>
                  </a:lnTo>
                  <a:lnTo>
                    <a:pt x="25" y="72"/>
                  </a:lnTo>
                  <a:lnTo>
                    <a:pt x="20" y="59"/>
                  </a:lnTo>
                  <a:lnTo>
                    <a:pt x="17" y="49"/>
                  </a:lnTo>
                  <a:lnTo>
                    <a:pt x="14" y="39"/>
                  </a:lnTo>
                  <a:lnTo>
                    <a:pt x="10" y="29"/>
                  </a:lnTo>
                  <a:lnTo>
                    <a:pt x="6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8" name="Freeform 38"/>
            <p:cNvSpPr>
              <a:spLocks/>
            </p:cNvSpPr>
            <p:nvPr/>
          </p:nvSpPr>
          <p:spPr bwMode="auto">
            <a:xfrm>
              <a:off x="3360738" y="3505201"/>
              <a:ext cx="1344613" cy="142875"/>
            </a:xfrm>
            <a:custGeom>
              <a:avLst/>
              <a:gdLst>
                <a:gd name="T0" fmla="*/ 0 w 847"/>
                <a:gd name="T1" fmla="*/ 0 h 90"/>
                <a:gd name="T2" fmla="*/ 774 w 847"/>
                <a:gd name="T3" fmla="*/ 0 h 90"/>
                <a:gd name="T4" fmla="*/ 802 w 847"/>
                <a:gd name="T5" fmla="*/ 27 h 90"/>
                <a:gd name="T6" fmla="*/ 826 w 847"/>
                <a:gd name="T7" fmla="*/ 57 h 90"/>
                <a:gd name="T8" fmla="*/ 847 w 847"/>
                <a:gd name="T9" fmla="*/ 90 h 90"/>
                <a:gd name="T10" fmla="*/ 0 w 847"/>
                <a:gd name="T11" fmla="*/ 90 h 90"/>
                <a:gd name="T12" fmla="*/ 0 w 847"/>
                <a:gd name="T13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7" h="90">
                  <a:moveTo>
                    <a:pt x="0" y="0"/>
                  </a:moveTo>
                  <a:lnTo>
                    <a:pt x="774" y="0"/>
                  </a:lnTo>
                  <a:lnTo>
                    <a:pt x="802" y="27"/>
                  </a:lnTo>
                  <a:lnTo>
                    <a:pt x="826" y="57"/>
                  </a:lnTo>
                  <a:lnTo>
                    <a:pt x="847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9" name="Freeform 39"/>
            <p:cNvSpPr>
              <a:spLocks/>
            </p:cNvSpPr>
            <p:nvPr/>
          </p:nvSpPr>
          <p:spPr bwMode="auto">
            <a:xfrm>
              <a:off x="4213226" y="3790951"/>
              <a:ext cx="568325" cy="141288"/>
            </a:xfrm>
            <a:custGeom>
              <a:avLst/>
              <a:gdLst>
                <a:gd name="T0" fmla="*/ 0 w 358"/>
                <a:gd name="T1" fmla="*/ 0 h 89"/>
                <a:gd name="T2" fmla="*/ 347 w 358"/>
                <a:gd name="T3" fmla="*/ 0 h 89"/>
                <a:gd name="T4" fmla="*/ 355 w 358"/>
                <a:gd name="T5" fmla="*/ 43 h 89"/>
                <a:gd name="T6" fmla="*/ 358 w 358"/>
                <a:gd name="T7" fmla="*/ 89 h 89"/>
                <a:gd name="T8" fmla="*/ 0 w 358"/>
                <a:gd name="T9" fmla="*/ 89 h 89"/>
                <a:gd name="T10" fmla="*/ 0 w 358"/>
                <a:gd name="T1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" h="89">
                  <a:moveTo>
                    <a:pt x="0" y="0"/>
                  </a:moveTo>
                  <a:lnTo>
                    <a:pt x="347" y="0"/>
                  </a:lnTo>
                  <a:lnTo>
                    <a:pt x="355" y="43"/>
                  </a:lnTo>
                  <a:lnTo>
                    <a:pt x="358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0" name="Freeform 40"/>
            <p:cNvSpPr>
              <a:spLocks/>
            </p:cNvSpPr>
            <p:nvPr/>
          </p:nvSpPr>
          <p:spPr bwMode="auto">
            <a:xfrm>
              <a:off x="3074988" y="4075113"/>
              <a:ext cx="1689100" cy="141288"/>
            </a:xfrm>
            <a:custGeom>
              <a:avLst/>
              <a:gdLst>
                <a:gd name="T0" fmla="*/ 0 w 1064"/>
                <a:gd name="T1" fmla="*/ 0 h 89"/>
                <a:gd name="T2" fmla="*/ 1064 w 1064"/>
                <a:gd name="T3" fmla="*/ 0 h 89"/>
                <a:gd name="T4" fmla="*/ 1054 w 1064"/>
                <a:gd name="T5" fmla="*/ 31 h 89"/>
                <a:gd name="T6" fmla="*/ 1042 w 1064"/>
                <a:gd name="T7" fmla="*/ 60 h 89"/>
                <a:gd name="T8" fmla="*/ 1027 w 1064"/>
                <a:gd name="T9" fmla="*/ 89 h 89"/>
                <a:gd name="T10" fmla="*/ 0 w 1064"/>
                <a:gd name="T11" fmla="*/ 89 h 89"/>
                <a:gd name="T12" fmla="*/ 0 w 1064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4" h="89">
                  <a:moveTo>
                    <a:pt x="0" y="0"/>
                  </a:moveTo>
                  <a:lnTo>
                    <a:pt x="1064" y="0"/>
                  </a:lnTo>
                  <a:lnTo>
                    <a:pt x="1054" y="31"/>
                  </a:lnTo>
                  <a:lnTo>
                    <a:pt x="1042" y="60"/>
                  </a:lnTo>
                  <a:lnTo>
                    <a:pt x="102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1" name="Freeform 41"/>
            <p:cNvSpPr>
              <a:spLocks/>
            </p:cNvSpPr>
            <p:nvPr/>
          </p:nvSpPr>
          <p:spPr bwMode="auto">
            <a:xfrm>
              <a:off x="3074988" y="4359276"/>
              <a:ext cx="1516063" cy="141288"/>
            </a:xfrm>
            <a:custGeom>
              <a:avLst/>
              <a:gdLst>
                <a:gd name="T0" fmla="*/ 0 w 955"/>
                <a:gd name="T1" fmla="*/ 0 h 89"/>
                <a:gd name="T2" fmla="*/ 955 w 955"/>
                <a:gd name="T3" fmla="*/ 0 h 89"/>
                <a:gd name="T4" fmla="*/ 921 w 955"/>
                <a:gd name="T5" fmla="*/ 26 h 89"/>
                <a:gd name="T6" fmla="*/ 885 w 955"/>
                <a:gd name="T7" fmla="*/ 48 h 89"/>
                <a:gd name="T8" fmla="*/ 846 w 955"/>
                <a:gd name="T9" fmla="*/ 65 h 89"/>
                <a:gd name="T10" fmla="*/ 805 w 955"/>
                <a:gd name="T11" fmla="*/ 78 h 89"/>
                <a:gd name="T12" fmla="*/ 761 w 955"/>
                <a:gd name="T13" fmla="*/ 86 h 89"/>
                <a:gd name="T14" fmla="*/ 717 w 955"/>
                <a:gd name="T15" fmla="*/ 89 h 89"/>
                <a:gd name="T16" fmla="*/ 0 w 955"/>
                <a:gd name="T17" fmla="*/ 89 h 89"/>
                <a:gd name="T18" fmla="*/ 0 w 955"/>
                <a:gd name="T1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5" h="89">
                  <a:moveTo>
                    <a:pt x="0" y="0"/>
                  </a:moveTo>
                  <a:lnTo>
                    <a:pt x="955" y="0"/>
                  </a:lnTo>
                  <a:lnTo>
                    <a:pt x="921" y="26"/>
                  </a:lnTo>
                  <a:lnTo>
                    <a:pt x="885" y="48"/>
                  </a:lnTo>
                  <a:lnTo>
                    <a:pt x="846" y="65"/>
                  </a:lnTo>
                  <a:lnTo>
                    <a:pt x="805" y="78"/>
                  </a:lnTo>
                  <a:lnTo>
                    <a:pt x="761" y="86"/>
                  </a:lnTo>
                  <a:lnTo>
                    <a:pt x="71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2" name="Freeform 42"/>
            <p:cNvSpPr>
              <a:spLocks/>
            </p:cNvSpPr>
            <p:nvPr/>
          </p:nvSpPr>
          <p:spPr bwMode="auto">
            <a:xfrm>
              <a:off x="3360738" y="3221038"/>
              <a:ext cx="1344613" cy="141288"/>
            </a:xfrm>
            <a:custGeom>
              <a:avLst/>
              <a:gdLst>
                <a:gd name="T0" fmla="*/ 0 w 847"/>
                <a:gd name="T1" fmla="*/ 0 h 89"/>
                <a:gd name="T2" fmla="*/ 847 w 847"/>
                <a:gd name="T3" fmla="*/ 0 h 89"/>
                <a:gd name="T4" fmla="*/ 826 w 847"/>
                <a:gd name="T5" fmla="*/ 33 h 89"/>
                <a:gd name="T6" fmla="*/ 802 w 847"/>
                <a:gd name="T7" fmla="*/ 62 h 89"/>
                <a:gd name="T8" fmla="*/ 775 w 847"/>
                <a:gd name="T9" fmla="*/ 89 h 89"/>
                <a:gd name="T10" fmla="*/ 0 w 847"/>
                <a:gd name="T11" fmla="*/ 89 h 89"/>
                <a:gd name="T12" fmla="*/ 0 w 847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7" h="89">
                  <a:moveTo>
                    <a:pt x="0" y="0"/>
                  </a:moveTo>
                  <a:lnTo>
                    <a:pt x="847" y="0"/>
                  </a:lnTo>
                  <a:lnTo>
                    <a:pt x="826" y="33"/>
                  </a:lnTo>
                  <a:lnTo>
                    <a:pt x="802" y="62"/>
                  </a:lnTo>
                  <a:lnTo>
                    <a:pt x="775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3" name="Freeform 43"/>
            <p:cNvSpPr>
              <a:spLocks/>
            </p:cNvSpPr>
            <p:nvPr/>
          </p:nvSpPr>
          <p:spPr bwMode="auto">
            <a:xfrm>
              <a:off x="4213226" y="2936876"/>
              <a:ext cx="568325" cy="141288"/>
            </a:xfrm>
            <a:custGeom>
              <a:avLst/>
              <a:gdLst>
                <a:gd name="T0" fmla="*/ 0 w 358"/>
                <a:gd name="T1" fmla="*/ 0 h 89"/>
                <a:gd name="T2" fmla="*/ 358 w 358"/>
                <a:gd name="T3" fmla="*/ 0 h 89"/>
                <a:gd name="T4" fmla="*/ 355 w 358"/>
                <a:gd name="T5" fmla="*/ 46 h 89"/>
                <a:gd name="T6" fmla="*/ 347 w 358"/>
                <a:gd name="T7" fmla="*/ 89 h 89"/>
                <a:gd name="T8" fmla="*/ 0 w 358"/>
                <a:gd name="T9" fmla="*/ 89 h 89"/>
                <a:gd name="T10" fmla="*/ 0 w 358"/>
                <a:gd name="T1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" h="89">
                  <a:moveTo>
                    <a:pt x="0" y="0"/>
                  </a:moveTo>
                  <a:lnTo>
                    <a:pt x="358" y="0"/>
                  </a:lnTo>
                  <a:lnTo>
                    <a:pt x="355" y="46"/>
                  </a:lnTo>
                  <a:lnTo>
                    <a:pt x="34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4" name="Freeform 44"/>
            <p:cNvSpPr>
              <a:spLocks/>
            </p:cNvSpPr>
            <p:nvPr/>
          </p:nvSpPr>
          <p:spPr bwMode="auto">
            <a:xfrm>
              <a:off x="3074988" y="2368551"/>
              <a:ext cx="1516063" cy="142875"/>
            </a:xfrm>
            <a:custGeom>
              <a:avLst/>
              <a:gdLst>
                <a:gd name="T0" fmla="*/ 0 w 955"/>
                <a:gd name="T1" fmla="*/ 0 h 90"/>
                <a:gd name="T2" fmla="*/ 717 w 955"/>
                <a:gd name="T3" fmla="*/ 0 h 90"/>
                <a:gd name="T4" fmla="*/ 761 w 955"/>
                <a:gd name="T5" fmla="*/ 3 h 90"/>
                <a:gd name="T6" fmla="*/ 805 w 955"/>
                <a:gd name="T7" fmla="*/ 11 h 90"/>
                <a:gd name="T8" fmla="*/ 846 w 955"/>
                <a:gd name="T9" fmla="*/ 24 h 90"/>
                <a:gd name="T10" fmla="*/ 885 w 955"/>
                <a:gd name="T11" fmla="*/ 41 h 90"/>
                <a:gd name="T12" fmla="*/ 921 w 955"/>
                <a:gd name="T13" fmla="*/ 63 h 90"/>
                <a:gd name="T14" fmla="*/ 955 w 955"/>
                <a:gd name="T15" fmla="*/ 90 h 90"/>
                <a:gd name="T16" fmla="*/ 0 w 955"/>
                <a:gd name="T17" fmla="*/ 90 h 90"/>
                <a:gd name="T18" fmla="*/ 0 w 955"/>
                <a:gd name="T1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5" h="90">
                  <a:moveTo>
                    <a:pt x="0" y="0"/>
                  </a:moveTo>
                  <a:lnTo>
                    <a:pt x="717" y="0"/>
                  </a:lnTo>
                  <a:lnTo>
                    <a:pt x="761" y="3"/>
                  </a:lnTo>
                  <a:lnTo>
                    <a:pt x="805" y="11"/>
                  </a:lnTo>
                  <a:lnTo>
                    <a:pt x="846" y="24"/>
                  </a:lnTo>
                  <a:lnTo>
                    <a:pt x="885" y="41"/>
                  </a:lnTo>
                  <a:lnTo>
                    <a:pt x="921" y="63"/>
                  </a:lnTo>
                  <a:lnTo>
                    <a:pt x="955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5" name="Freeform 45"/>
            <p:cNvSpPr>
              <a:spLocks/>
            </p:cNvSpPr>
            <p:nvPr/>
          </p:nvSpPr>
          <p:spPr bwMode="auto">
            <a:xfrm>
              <a:off x="3074988" y="2652713"/>
              <a:ext cx="1689100" cy="141288"/>
            </a:xfrm>
            <a:custGeom>
              <a:avLst/>
              <a:gdLst>
                <a:gd name="T0" fmla="*/ 0 w 1064"/>
                <a:gd name="T1" fmla="*/ 0 h 89"/>
                <a:gd name="T2" fmla="*/ 1027 w 1064"/>
                <a:gd name="T3" fmla="*/ 0 h 89"/>
                <a:gd name="T4" fmla="*/ 1042 w 1064"/>
                <a:gd name="T5" fmla="*/ 28 h 89"/>
                <a:gd name="T6" fmla="*/ 1054 w 1064"/>
                <a:gd name="T7" fmla="*/ 58 h 89"/>
                <a:gd name="T8" fmla="*/ 1064 w 1064"/>
                <a:gd name="T9" fmla="*/ 89 h 89"/>
                <a:gd name="T10" fmla="*/ 0 w 1064"/>
                <a:gd name="T11" fmla="*/ 89 h 89"/>
                <a:gd name="T12" fmla="*/ 0 w 1064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4" h="89">
                  <a:moveTo>
                    <a:pt x="0" y="0"/>
                  </a:moveTo>
                  <a:lnTo>
                    <a:pt x="1027" y="0"/>
                  </a:lnTo>
                  <a:lnTo>
                    <a:pt x="1042" y="28"/>
                  </a:lnTo>
                  <a:lnTo>
                    <a:pt x="1054" y="58"/>
                  </a:lnTo>
                  <a:lnTo>
                    <a:pt x="1064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</p:grpSp>
      <p:sp>
        <p:nvSpPr>
          <p:cNvPr id="48" name="Rectangle 47"/>
          <p:cNvSpPr/>
          <p:nvPr userDrawn="1"/>
        </p:nvSpPr>
        <p:spPr>
          <a:xfrm>
            <a:off x="2" y="0"/>
            <a:ext cx="6408615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000000"/>
              </a:solidFill>
            </a:endParaRPr>
          </a:p>
        </p:txBody>
      </p:sp>
      <p:sp>
        <p:nvSpPr>
          <p:cNvPr id="97" name="Title 1"/>
          <p:cNvSpPr>
            <a:spLocks noGrp="1"/>
          </p:cNvSpPr>
          <p:nvPr>
            <p:ph type="title"/>
          </p:nvPr>
        </p:nvSpPr>
        <p:spPr>
          <a:xfrm>
            <a:off x="410307" y="602464"/>
            <a:ext cx="5382846" cy="1118255"/>
          </a:xfrm>
        </p:spPr>
        <p:txBody>
          <a:bodyPr wrap="square">
            <a:spAutoFit/>
          </a:bodyPr>
          <a:lstStyle>
            <a:lvl1pPr algn="l" defTabSz="91431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kern="1200" baseline="0" dirty="0">
                <a:solidFill>
                  <a:srgbClr val="2D2D2D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2" name="Rectangle 131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2D2D2D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4259517348"/>
      </p:ext>
    </p:extLst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471619" y="0"/>
            <a:ext cx="6672385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3771" y="472133"/>
            <a:ext cx="1875693" cy="1661994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2800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FFFFFF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  <p:sp>
        <p:nvSpPr>
          <p:cNvPr id="18" name="Subtitle 2"/>
          <p:cNvSpPr>
            <a:spLocks noGrp="1"/>
          </p:cNvSpPr>
          <p:nvPr>
            <p:ph type="subTitle" idx="11"/>
          </p:nvPr>
        </p:nvSpPr>
        <p:spPr>
          <a:xfrm>
            <a:off x="268727" y="1254884"/>
            <a:ext cx="1870739" cy="830997"/>
          </a:xfr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1800" i="0" baseline="0">
                <a:solidFill>
                  <a:srgbClr val="FFFFFF"/>
                </a:solidFill>
              </a:defRPr>
            </a:lvl1pPr>
            <a:lvl2pPr marL="4571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957581269"/>
      </p:ext>
    </p:extLst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471619" y="0"/>
            <a:ext cx="6672385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3771" y="472133"/>
            <a:ext cx="1875693" cy="1661994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2800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81923" y="470747"/>
            <a:ext cx="5812692" cy="1452705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dirty="0" smtClean="0">
                <a:solidFill>
                  <a:srgbClr val="000000"/>
                </a:solidFill>
              </a:defRPr>
            </a:lvl1pPr>
            <a:lvl2pPr>
              <a:defRPr lang="en-US" dirty="0" smtClean="0">
                <a:solidFill>
                  <a:srgbClr val="000000"/>
                </a:solidFill>
              </a:defRPr>
            </a:lvl2pPr>
            <a:lvl3pPr>
              <a:defRPr lang="en-US" dirty="0" smtClean="0">
                <a:solidFill>
                  <a:srgbClr val="000000"/>
                </a:solidFill>
              </a:defRPr>
            </a:lvl3pPr>
            <a:lvl4pPr>
              <a:defRPr lang="en-US" dirty="0" smtClean="0">
                <a:solidFill>
                  <a:srgbClr val="000000"/>
                </a:solidFill>
              </a:defRPr>
            </a:lvl4pPr>
            <a:lvl5pPr>
              <a:defRPr lang="en-US" dirty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FFFFFF"/>
                </a:solidFill>
                <a:cs typeface="Arial" panose="020B0604020202020204" pitchFamily="34" charset="0"/>
              </a:rPr>
              <a:t>© 2015 IBM Corporation</a:t>
            </a:r>
          </a:p>
        </p:txBody>
      </p:sp>
      <p:sp>
        <p:nvSpPr>
          <p:cNvPr id="18" name="Subtitle 2"/>
          <p:cNvSpPr>
            <a:spLocks noGrp="1"/>
          </p:cNvSpPr>
          <p:nvPr>
            <p:ph type="subTitle" idx="11"/>
          </p:nvPr>
        </p:nvSpPr>
        <p:spPr>
          <a:xfrm>
            <a:off x="268727" y="1254884"/>
            <a:ext cx="1870739" cy="830997"/>
          </a:xfr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1800" i="0" baseline="0">
                <a:solidFill>
                  <a:srgbClr val="FFFFFF"/>
                </a:solidFill>
              </a:defRPr>
            </a:lvl1pPr>
            <a:lvl2pPr marL="4571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658809497"/>
      </p:ext>
    </p:extLst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3" y="0"/>
            <a:ext cx="2471615" cy="5143500"/>
          </a:xfrm>
          <a:prstGeom prst="rect">
            <a:avLst/>
          </a:prstGeom>
          <a:solidFill>
            <a:srgbClr val="0094B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2471619" y="0"/>
            <a:ext cx="6672385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3771" y="472133"/>
            <a:ext cx="1875693" cy="1661994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2800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81923" y="470747"/>
            <a:ext cx="5812692" cy="1452705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dirty="0" smtClean="0">
                <a:solidFill>
                  <a:srgbClr val="000000"/>
                </a:solidFill>
              </a:defRPr>
            </a:lvl1pPr>
            <a:lvl2pPr>
              <a:defRPr lang="en-US" dirty="0" smtClean="0">
                <a:solidFill>
                  <a:srgbClr val="000000"/>
                </a:solidFill>
              </a:defRPr>
            </a:lvl2pPr>
            <a:lvl3pPr>
              <a:defRPr lang="en-US" dirty="0" smtClean="0">
                <a:solidFill>
                  <a:srgbClr val="000000"/>
                </a:solidFill>
              </a:defRPr>
            </a:lvl3pPr>
            <a:lvl4pPr>
              <a:defRPr lang="en-US" dirty="0" smtClean="0">
                <a:solidFill>
                  <a:srgbClr val="000000"/>
                </a:solidFill>
              </a:defRPr>
            </a:lvl4pPr>
            <a:lvl5pPr>
              <a:defRPr lang="en-US" dirty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FFFFFF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  <p:sp>
        <p:nvSpPr>
          <p:cNvPr id="10" name="Subtitle 2"/>
          <p:cNvSpPr>
            <a:spLocks noGrp="1"/>
          </p:cNvSpPr>
          <p:nvPr>
            <p:ph type="subTitle" idx="11"/>
          </p:nvPr>
        </p:nvSpPr>
        <p:spPr>
          <a:xfrm>
            <a:off x="268727" y="1254884"/>
            <a:ext cx="1870739" cy="830997"/>
          </a:xfr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1800" i="0" baseline="0">
                <a:solidFill>
                  <a:srgbClr val="FFFFFF"/>
                </a:solidFill>
              </a:defRPr>
            </a:lvl1pPr>
            <a:lvl2pPr marL="4571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906296375"/>
      </p:ext>
    </p:extLst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3" y="0"/>
            <a:ext cx="2471615" cy="514350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2471619" y="0"/>
            <a:ext cx="6672385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3771" y="472133"/>
            <a:ext cx="1875693" cy="1661994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2800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81923" y="470747"/>
            <a:ext cx="5812692" cy="1452705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dirty="0" smtClean="0">
                <a:solidFill>
                  <a:srgbClr val="000000"/>
                </a:solidFill>
              </a:defRPr>
            </a:lvl1pPr>
            <a:lvl2pPr>
              <a:defRPr lang="en-US" dirty="0" smtClean="0">
                <a:solidFill>
                  <a:srgbClr val="000000"/>
                </a:solidFill>
              </a:defRPr>
            </a:lvl2pPr>
            <a:lvl3pPr>
              <a:defRPr lang="en-US" dirty="0" smtClean="0">
                <a:solidFill>
                  <a:srgbClr val="000000"/>
                </a:solidFill>
              </a:defRPr>
            </a:lvl3pPr>
            <a:lvl4pPr>
              <a:defRPr lang="en-US" dirty="0" smtClean="0">
                <a:solidFill>
                  <a:srgbClr val="000000"/>
                </a:solidFill>
              </a:defRPr>
            </a:lvl4pPr>
            <a:lvl5pPr>
              <a:defRPr lang="en-US" dirty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FFFFFF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  <p:sp>
        <p:nvSpPr>
          <p:cNvPr id="10" name="Subtitle 2"/>
          <p:cNvSpPr>
            <a:spLocks noGrp="1"/>
          </p:cNvSpPr>
          <p:nvPr>
            <p:ph type="subTitle" idx="11"/>
          </p:nvPr>
        </p:nvSpPr>
        <p:spPr>
          <a:xfrm>
            <a:off x="268727" y="1254884"/>
            <a:ext cx="1870739" cy="830997"/>
          </a:xfr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1800" i="0" baseline="0">
                <a:solidFill>
                  <a:srgbClr val="FFFFFF"/>
                </a:solidFill>
              </a:defRPr>
            </a:lvl1pPr>
            <a:lvl2pPr marL="4571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816925151"/>
      </p:ext>
    </p:extLst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2969847" y="3008927"/>
            <a:ext cx="6174154" cy="2134577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1" y="0"/>
            <a:ext cx="3204308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51385" y="390769"/>
            <a:ext cx="5050692" cy="1592888"/>
          </a:xfrm>
        </p:spPr>
        <p:txBody>
          <a:bodyPr wrap="square">
            <a:spAutoFit/>
          </a:bodyPr>
          <a:lstStyle>
            <a:lvl1pPr marL="228576" indent="-228576">
              <a:spcBef>
                <a:spcPts val="1800"/>
              </a:spcBef>
              <a:defRPr sz="1800" baseline="0">
                <a:solidFill>
                  <a:srgbClr val="000000"/>
                </a:solidFill>
              </a:defRPr>
            </a:lvl1pPr>
            <a:lvl2pPr>
              <a:defRPr sz="1400" baseline="0">
                <a:solidFill>
                  <a:srgbClr val="000000"/>
                </a:solidFill>
              </a:defRPr>
            </a:lvl2pPr>
            <a:lvl3pPr>
              <a:defRPr sz="1200" baseline="0">
                <a:solidFill>
                  <a:srgbClr val="000000"/>
                </a:solidFill>
              </a:defRPr>
            </a:lvl3pPr>
            <a:lvl4pPr>
              <a:defRPr sz="1100" baseline="0">
                <a:solidFill>
                  <a:srgbClr val="000000"/>
                </a:solidFill>
              </a:defRPr>
            </a:lvl4pPr>
            <a:lvl5pPr>
              <a:defRPr sz="1100" baseline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3751385" y="3203575"/>
            <a:ext cx="5050692" cy="1690688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FFFFFF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263769" y="472133"/>
            <a:ext cx="2618154" cy="1661994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2800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5" name="Subtitle 2"/>
          <p:cNvSpPr>
            <a:spLocks noGrp="1"/>
          </p:cNvSpPr>
          <p:nvPr>
            <p:ph type="subTitle" idx="11"/>
          </p:nvPr>
        </p:nvSpPr>
        <p:spPr>
          <a:xfrm>
            <a:off x="268724" y="2491411"/>
            <a:ext cx="2611239" cy="553998"/>
          </a:xfr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1800" i="1" baseline="0">
                <a:solidFill>
                  <a:srgbClr val="FFFFFF"/>
                </a:solidFill>
              </a:defRPr>
            </a:lvl1pPr>
            <a:lvl2pPr marL="4571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127903496"/>
      </p:ext>
    </p:extLst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2969847" y="3008927"/>
            <a:ext cx="6174154" cy="2134577"/>
          </a:xfrm>
          <a:prstGeom prst="rect">
            <a:avLst/>
          </a:prstGeom>
          <a:solidFill>
            <a:srgbClr val="18A4A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1" y="0"/>
            <a:ext cx="3204308" cy="51435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51385" y="390769"/>
            <a:ext cx="5050692" cy="1592888"/>
          </a:xfrm>
        </p:spPr>
        <p:txBody>
          <a:bodyPr wrap="square">
            <a:spAutoFit/>
          </a:bodyPr>
          <a:lstStyle>
            <a:lvl1pPr marL="228576" indent="-228576">
              <a:spcBef>
                <a:spcPts val="1800"/>
              </a:spcBef>
              <a:defRPr sz="1800" baseline="0">
                <a:solidFill>
                  <a:srgbClr val="000000"/>
                </a:solidFill>
              </a:defRPr>
            </a:lvl1pPr>
            <a:lvl2pPr>
              <a:defRPr sz="1400" baseline="0">
                <a:solidFill>
                  <a:srgbClr val="000000"/>
                </a:solidFill>
              </a:defRPr>
            </a:lvl2pPr>
            <a:lvl3pPr>
              <a:defRPr sz="1200" baseline="0">
                <a:solidFill>
                  <a:srgbClr val="000000"/>
                </a:solidFill>
              </a:defRPr>
            </a:lvl3pPr>
            <a:lvl4pPr>
              <a:defRPr sz="1100" baseline="0">
                <a:solidFill>
                  <a:srgbClr val="000000"/>
                </a:solidFill>
              </a:defRPr>
            </a:lvl4pPr>
            <a:lvl5pPr>
              <a:defRPr sz="1100" baseline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3751385" y="3203575"/>
            <a:ext cx="5050692" cy="1690688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FFFFFF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263769" y="472133"/>
            <a:ext cx="2618154" cy="1661994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2800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5" name="Subtitle 2"/>
          <p:cNvSpPr>
            <a:spLocks noGrp="1"/>
          </p:cNvSpPr>
          <p:nvPr>
            <p:ph type="subTitle" idx="11"/>
          </p:nvPr>
        </p:nvSpPr>
        <p:spPr>
          <a:xfrm>
            <a:off x="268724" y="2491411"/>
            <a:ext cx="2611239" cy="553998"/>
          </a:xfr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1800" i="1" baseline="0">
                <a:solidFill>
                  <a:srgbClr val="FFFFFF"/>
                </a:solidFill>
              </a:defRPr>
            </a:lvl1pPr>
            <a:lvl2pPr marL="4571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791160164"/>
      </p:ext>
    </p:extLst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2969847" y="3741617"/>
            <a:ext cx="6174154" cy="140188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1" y="0"/>
            <a:ext cx="3204308" cy="51435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51385" y="390769"/>
            <a:ext cx="5050692" cy="1592888"/>
          </a:xfrm>
        </p:spPr>
        <p:txBody>
          <a:bodyPr wrap="square">
            <a:spAutoFit/>
          </a:bodyPr>
          <a:lstStyle>
            <a:lvl1pPr marL="228576" indent="-228576">
              <a:spcBef>
                <a:spcPts val="1800"/>
              </a:spcBef>
              <a:defRPr sz="1800" baseline="0">
                <a:solidFill>
                  <a:srgbClr val="000000"/>
                </a:solidFill>
              </a:defRPr>
            </a:lvl1pPr>
            <a:lvl2pPr>
              <a:defRPr sz="1400" baseline="0">
                <a:solidFill>
                  <a:srgbClr val="000000"/>
                </a:solidFill>
              </a:defRPr>
            </a:lvl2pPr>
            <a:lvl3pPr>
              <a:defRPr sz="1200" baseline="0">
                <a:solidFill>
                  <a:srgbClr val="000000"/>
                </a:solidFill>
              </a:defRPr>
            </a:lvl3pPr>
            <a:lvl4pPr>
              <a:defRPr sz="1100" baseline="0">
                <a:solidFill>
                  <a:srgbClr val="000000"/>
                </a:solidFill>
              </a:defRPr>
            </a:lvl4pPr>
            <a:lvl5pPr>
              <a:defRPr sz="1100" baseline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FFFFFF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263769" y="472133"/>
            <a:ext cx="2618154" cy="1661994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2800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5" name="Subtitle 2"/>
          <p:cNvSpPr>
            <a:spLocks noGrp="1"/>
          </p:cNvSpPr>
          <p:nvPr>
            <p:ph type="subTitle" idx="11"/>
          </p:nvPr>
        </p:nvSpPr>
        <p:spPr>
          <a:xfrm>
            <a:off x="268724" y="2491411"/>
            <a:ext cx="2611239" cy="553998"/>
          </a:xfr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1800" i="1" baseline="0">
                <a:solidFill>
                  <a:srgbClr val="FFFFFF"/>
                </a:solidFill>
              </a:defRPr>
            </a:lvl1pPr>
            <a:lvl2pPr marL="4571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640177746"/>
      </p:ext>
    </p:extLst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0" y="2"/>
            <a:ext cx="9144000" cy="928077"/>
          </a:xfrm>
          <a:prstGeom prst="rect">
            <a:avLst/>
          </a:prstGeom>
          <a:solidFill>
            <a:srgbClr val="15588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2D2D2D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787" y="77280"/>
            <a:ext cx="8463136" cy="777136"/>
          </a:xfrm>
        </p:spPr>
        <p:txBody>
          <a:bodyPr wrap="square" anchor="ctr" anchorCtr="0">
            <a:noAutofit/>
          </a:bodyPr>
          <a:lstStyle>
            <a:lvl1pPr>
              <a:lnSpc>
                <a:spcPts val="3000"/>
              </a:lnSpc>
              <a:defRPr sz="280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77457" y="1506375"/>
            <a:ext cx="8387855" cy="2967934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dirty="0" smtClean="0">
                <a:solidFill>
                  <a:srgbClr val="2D2D2D"/>
                </a:solidFill>
              </a:defRPr>
            </a:lvl1pPr>
            <a:lvl2pPr>
              <a:defRPr>
                <a:solidFill>
                  <a:srgbClr val="2D2D2D"/>
                </a:solidFill>
              </a:defRPr>
            </a:lvl2pPr>
            <a:lvl3pPr>
              <a:defRPr>
                <a:solidFill>
                  <a:srgbClr val="2D2D2D"/>
                </a:solidFill>
              </a:defRPr>
            </a:lvl3pPr>
            <a:lvl4pPr>
              <a:defRPr>
                <a:solidFill>
                  <a:srgbClr val="2D2D2D"/>
                </a:solidFill>
              </a:defRPr>
            </a:lvl4pPr>
            <a:lvl5pPr>
              <a:defRPr>
                <a:solidFill>
                  <a:srgbClr val="2D2D2D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5"/>
          </p:nvPr>
        </p:nvSpPr>
        <p:spPr>
          <a:xfrm>
            <a:off x="273051" y="1074742"/>
            <a:ext cx="8438662" cy="331787"/>
          </a:xfrm>
        </p:spPr>
        <p:txBody>
          <a:bodyPr/>
          <a:lstStyle>
            <a:lvl1pPr>
              <a:defRPr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4118509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4572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Eclipse Codewind / September 9th, 2019 / © 2019 IBM Corporation</a:t>
            </a:r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4571999" cy="257175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7808705"/>
      </p:ext>
    </p:extLst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0" y="2"/>
            <a:ext cx="9144000" cy="928077"/>
          </a:xfrm>
          <a:prstGeom prst="rect">
            <a:avLst/>
          </a:prstGeom>
          <a:solidFill>
            <a:srgbClr val="15588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2D2D2D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787" y="77280"/>
            <a:ext cx="8463136" cy="777136"/>
          </a:xfrm>
        </p:spPr>
        <p:txBody>
          <a:bodyPr wrap="square" anchor="ctr" anchorCtr="0">
            <a:noAutofit/>
          </a:bodyPr>
          <a:lstStyle>
            <a:lvl1pPr>
              <a:lnSpc>
                <a:spcPts val="3000"/>
              </a:lnSpc>
              <a:defRPr sz="280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77454" y="1506374"/>
            <a:ext cx="3952623" cy="1538883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dirty="0" smtClean="0">
                <a:solidFill>
                  <a:srgbClr val="000000"/>
                </a:solidFill>
              </a:defRPr>
            </a:lvl1pPr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4669815" y="1505195"/>
            <a:ext cx="4033837" cy="1571625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5"/>
          </p:nvPr>
        </p:nvSpPr>
        <p:spPr>
          <a:xfrm>
            <a:off x="273054" y="1074742"/>
            <a:ext cx="3976565" cy="331787"/>
          </a:xfrm>
        </p:spPr>
        <p:txBody>
          <a:bodyPr/>
          <a:lstStyle>
            <a:lvl1pPr>
              <a:defRPr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Content Placeholder 5"/>
          <p:cNvSpPr>
            <a:spLocks noGrp="1"/>
          </p:cNvSpPr>
          <p:nvPr>
            <p:ph sz="quarter" idx="16"/>
          </p:nvPr>
        </p:nvSpPr>
        <p:spPr>
          <a:xfrm>
            <a:off x="4669696" y="1070834"/>
            <a:ext cx="4034693" cy="331787"/>
          </a:xfrm>
        </p:spPr>
        <p:txBody>
          <a:bodyPr/>
          <a:lstStyle>
            <a:lvl1pPr>
              <a:defRPr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24422333"/>
      </p:ext>
    </p:extLst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0" y="2"/>
            <a:ext cx="9144000" cy="928077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2D2D2D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791" y="77280"/>
            <a:ext cx="8424059" cy="777136"/>
          </a:xfrm>
        </p:spPr>
        <p:txBody>
          <a:bodyPr wrap="square" anchor="ctr" anchorCtr="0">
            <a:noAutofit/>
          </a:bodyPr>
          <a:lstStyle>
            <a:lvl1pPr>
              <a:lnSpc>
                <a:spcPts val="3000"/>
              </a:lnSpc>
              <a:defRPr sz="280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77454" y="1506374"/>
            <a:ext cx="3952623" cy="1538883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dirty="0" smtClean="0">
                <a:solidFill>
                  <a:srgbClr val="000000"/>
                </a:solidFill>
              </a:defRPr>
            </a:lvl1pPr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4669815" y="1505195"/>
            <a:ext cx="4033837" cy="1571625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5"/>
          </p:nvPr>
        </p:nvSpPr>
        <p:spPr>
          <a:xfrm>
            <a:off x="273054" y="1074742"/>
            <a:ext cx="3976565" cy="331787"/>
          </a:xfrm>
        </p:spPr>
        <p:txBody>
          <a:bodyPr/>
          <a:lstStyle>
            <a:lvl1pPr>
              <a:defRPr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Content Placeholder 5"/>
          <p:cNvSpPr>
            <a:spLocks noGrp="1"/>
          </p:cNvSpPr>
          <p:nvPr>
            <p:ph sz="quarter" idx="16"/>
          </p:nvPr>
        </p:nvSpPr>
        <p:spPr>
          <a:xfrm>
            <a:off x="4669696" y="1070834"/>
            <a:ext cx="4034693" cy="331787"/>
          </a:xfrm>
        </p:spPr>
        <p:txBody>
          <a:bodyPr/>
          <a:lstStyle>
            <a:lvl1pPr>
              <a:defRPr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64485530"/>
      </p:ext>
    </p:extLst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0" y="2"/>
            <a:ext cx="9144000" cy="928077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2D2D2D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789" y="77280"/>
            <a:ext cx="8267751" cy="777136"/>
          </a:xfrm>
        </p:spPr>
        <p:txBody>
          <a:bodyPr wrap="square" anchor="ctr" anchorCtr="0">
            <a:noAutofit/>
          </a:bodyPr>
          <a:lstStyle>
            <a:lvl1pPr>
              <a:lnSpc>
                <a:spcPts val="3000"/>
              </a:lnSpc>
              <a:defRPr sz="280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77454" y="1506374"/>
            <a:ext cx="3952623" cy="1538883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dirty="0" smtClean="0">
                <a:solidFill>
                  <a:srgbClr val="000000"/>
                </a:solidFill>
              </a:defRPr>
            </a:lvl1pPr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4669815" y="1505195"/>
            <a:ext cx="4033837" cy="1571625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5"/>
          </p:nvPr>
        </p:nvSpPr>
        <p:spPr>
          <a:xfrm>
            <a:off x="273054" y="1074742"/>
            <a:ext cx="3976565" cy="331787"/>
          </a:xfrm>
        </p:spPr>
        <p:txBody>
          <a:bodyPr/>
          <a:lstStyle>
            <a:lvl1pPr>
              <a:defRPr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Content Placeholder 5"/>
          <p:cNvSpPr>
            <a:spLocks noGrp="1"/>
          </p:cNvSpPr>
          <p:nvPr>
            <p:ph sz="quarter" idx="16"/>
          </p:nvPr>
        </p:nvSpPr>
        <p:spPr>
          <a:xfrm>
            <a:off x="4669696" y="1070834"/>
            <a:ext cx="4034693" cy="331787"/>
          </a:xfrm>
        </p:spPr>
        <p:txBody>
          <a:bodyPr/>
          <a:lstStyle>
            <a:lvl1pPr>
              <a:defRPr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11600318"/>
      </p:ext>
    </p:extLst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-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600080" y="1214288"/>
            <a:ext cx="1361267" cy="1937069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spcAft>
                <a:spcPts val="200"/>
              </a:spcAft>
              <a:buFontTx/>
              <a:buNone/>
              <a:defRPr sz="1200" baseline="0">
                <a:solidFill>
                  <a:srgbClr val="F26522"/>
                </a:solidFill>
              </a:defRPr>
            </a:lvl1pPr>
            <a:lvl2pPr marL="11112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200" baseline="0">
                <a:solidFill>
                  <a:srgbClr val="000000"/>
                </a:solidFill>
              </a:defRPr>
            </a:lvl2pPr>
            <a:lvl3pPr marL="228576" indent="-171434">
              <a:tabLst/>
              <a:defRPr sz="1200" baseline="0">
                <a:solidFill>
                  <a:srgbClr val="000000"/>
                </a:solidFill>
              </a:defRPr>
            </a:lvl3pPr>
            <a:lvl4pPr marL="401598" indent="-231752">
              <a:defRPr sz="1200" baseline="0">
                <a:solidFill>
                  <a:srgbClr val="000000"/>
                </a:solidFill>
              </a:defRPr>
            </a:lvl4pPr>
            <a:lvl5pPr marL="687320" indent="-233339">
              <a:defRPr sz="1200" baseline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11"/>
          </p:nvPr>
        </p:nvSpPr>
        <p:spPr>
          <a:xfrm>
            <a:off x="2195715" y="1214288"/>
            <a:ext cx="1361267" cy="1937069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spcAft>
                <a:spcPts val="200"/>
              </a:spcAft>
              <a:buFontTx/>
              <a:buNone/>
              <a:defRPr sz="1200" baseline="0">
                <a:solidFill>
                  <a:srgbClr val="F26522"/>
                </a:solidFill>
              </a:defRPr>
            </a:lvl1pPr>
            <a:lvl2pPr marL="11112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200" baseline="0">
                <a:solidFill>
                  <a:srgbClr val="000000"/>
                </a:solidFill>
              </a:defRPr>
            </a:lvl2pPr>
            <a:lvl3pPr marL="228576" indent="-171434">
              <a:tabLst/>
              <a:defRPr sz="1200" baseline="0">
                <a:solidFill>
                  <a:srgbClr val="000000"/>
                </a:solidFill>
              </a:defRPr>
            </a:lvl3pPr>
            <a:lvl4pPr marL="401598" indent="-231752">
              <a:defRPr sz="1200" baseline="0">
                <a:solidFill>
                  <a:srgbClr val="000000"/>
                </a:solidFill>
              </a:defRPr>
            </a:lvl4pPr>
            <a:lvl5pPr marL="687320" indent="-233339">
              <a:defRPr sz="1200" baseline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3810409" y="1214288"/>
            <a:ext cx="1361267" cy="1937069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spcAft>
                <a:spcPts val="200"/>
              </a:spcAft>
              <a:buFontTx/>
              <a:buNone/>
              <a:defRPr sz="1200" baseline="0">
                <a:solidFill>
                  <a:srgbClr val="F26522"/>
                </a:solidFill>
              </a:defRPr>
            </a:lvl1pPr>
            <a:lvl2pPr marL="11112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200" baseline="0">
                <a:solidFill>
                  <a:srgbClr val="000000"/>
                </a:solidFill>
              </a:defRPr>
            </a:lvl2pPr>
            <a:lvl3pPr marL="228576" indent="-171434">
              <a:tabLst/>
              <a:defRPr sz="1200" baseline="0">
                <a:solidFill>
                  <a:srgbClr val="000000"/>
                </a:solidFill>
              </a:defRPr>
            </a:lvl3pPr>
            <a:lvl4pPr marL="401598" indent="-231752">
              <a:defRPr sz="1200" baseline="0">
                <a:solidFill>
                  <a:srgbClr val="000000"/>
                </a:solidFill>
              </a:defRPr>
            </a:lvl4pPr>
            <a:lvl5pPr marL="687320" indent="-233339">
              <a:defRPr sz="1200" baseline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5406048" y="1214288"/>
            <a:ext cx="1361267" cy="1937069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spcAft>
                <a:spcPts val="200"/>
              </a:spcAft>
              <a:buFontTx/>
              <a:buNone/>
              <a:defRPr sz="1200" baseline="0">
                <a:solidFill>
                  <a:srgbClr val="F26522"/>
                </a:solidFill>
              </a:defRPr>
            </a:lvl1pPr>
            <a:lvl2pPr marL="11112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200" baseline="0">
                <a:solidFill>
                  <a:srgbClr val="000000"/>
                </a:solidFill>
              </a:defRPr>
            </a:lvl2pPr>
            <a:lvl3pPr marL="228576" indent="-171434">
              <a:tabLst/>
              <a:defRPr sz="1200" baseline="0">
                <a:solidFill>
                  <a:srgbClr val="000000"/>
                </a:solidFill>
              </a:defRPr>
            </a:lvl3pPr>
            <a:lvl4pPr marL="401598" indent="-231752">
              <a:defRPr sz="1200" baseline="0">
                <a:solidFill>
                  <a:srgbClr val="000000"/>
                </a:solidFill>
              </a:defRPr>
            </a:lvl4pPr>
            <a:lvl5pPr marL="687320" indent="-233339">
              <a:defRPr sz="1200" baseline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7011212" y="1214288"/>
            <a:ext cx="1361267" cy="1937069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spcAft>
                <a:spcPts val="200"/>
              </a:spcAft>
              <a:buFontTx/>
              <a:buNone/>
              <a:defRPr sz="1200" baseline="0">
                <a:solidFill>
                  <a:srgbClr val="F26522"/>
                </a:solidFill>
              </a:defRPr>
            </a:lvl1pPr>
            <a:lvl2pPr marL="11112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200" baseline="0">
                <a:solidFill>
                  <a:srgbClr val="000000"/>
                </a:solidFill>
              </a:defRPr>
            </a:lvl2pPr>
            <a:lvl3pPr marL="228576" indent="-171434">
              <a:tabLst/>
              <a:defRPr sz="1200" baseline="0">
                <a:solidFill>
                  <a:srgbClr val="000000"/>
                </a:solidFill>
              </a:defRPr>
            </a:lvl3pPr>
            <a:lvl4pPr marL="401598" indent="-231752">
              <a:defRPr sz="1200" baseline="0">
                <a:solidFill>
                  <a:srgbClr val="000000"/>
                </a:solidFill>
              </a:defRPr>
            </a:lvl4pPr>
            <a:lvl5pPr marL="687320" indent="-233339">
              <a:defRPr sz="1200" baseline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Rectangle 19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2D2D2D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  <p:sp>
        <p:nvSpPr>
          <p:cNvPr id="14" name="Rectangle 13"/>
          <p:cNvSpPr/>
          <p:nvPr userDrawn="1"/>
        </p:nvSpPr>
        <p:spPr>
          <a:xfrm>
            <a:off x="0" y="2"/>
            <a:ext cx="9144000" cy="92807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260789" y="77280"/>
            <a:ext cx="8267751" cy="777136"/>
          </a:xfrm>
        </p:spPr>
        <p:txBody>
          <a:bodyPr wrap="square" anchor="ctr" anchorCtr="0">
            <a:noAutofit/>
          </a:bodyPr>
          <a:lstStyle>
            <a:lvl1pPr>
              <a:lnSpc>
                <a:spcPts val="3000"/>
              </a:lnSpc>
              <a:defRPr sz="280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506633818"/>
      </p:ext>
    </p:extLst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0" y="2"/>
            <a:ext cx="9144000" cy="928077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594140" y="434576"/>
            <a:ext cx="2432304" cy="286403"/>
          </a:xfrm>
        </p:spPr>
        <p:txBody>
          <a:bodyPr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aseline="0">
                <a:solidFill>
                  <a:srgbClr val="FFFFFF"/>
                </a:solidFill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 baseline="0">
                <a:solidFill>
                  <a:schemeClr val="bg1"/>
                </a:solidFill>
              </a:defRPr>
            </a:lvl3pPr>
            <a:lvl4pPr>
              <a:defRPr baseline="0">
                <a:solidFill>
                  <a:schemeClr val="bg1"/>
                </a:solidFill>
              </a:defRPr>
            </a:lvl4pPr>
            <a:lvl5pPr>
              <a:defRPr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606044" y="1140820"/>
            <a:ext cx="2432304" cy="1071062"/>
          </a:xfrm>
        </p:spPr>
        <p:txBody>
          <a:bodyPr>
            <a:noAutofit/>
          </a:bodyPr>
          <a:lstStyle>
            <a:lvl1pPr marL="171434" indent="-171434">
              <a:spcBef>
                <a:spcPts val="1200"/>
              </a:spcBef>
              <a:defRPr sz="1200" baseline="0">
                <a:solidFill>
                  <a:srgbClr val="000000"/>
                </a:solidFill>
              </a:defRPr>
            </a:lvl1pPr>
            <a:lvl2pPr marL="292072" indent="-114288">
              <a:defRPr sz="1200" baseline="0">
                <a:solidFill>
                  <a:srgbClr val="000000"/>
                </a:solidFill>
              </a:defRPr>
            </a:lvl2pPr>
            <a:lvl3pPr marL="457154" indent="-165084">
              <a:defRPr sz="1200" baseline="0">
                <a:solidFill>
                  <a:srgbClr val="000000"/>
                </a:solidFill>
              </a:defRPr>
            </a:lvl3pPr>
            <a:lvl4pPr marL="622240" indent="-165084">
              <a:defRPr sz="1200" baseline="0">
                <a:solidFill>
                  <a:srgbClr val="000000"/>
                </a:solidFill>
              </a:defRPr>
            </a:lvl4pPr>
            <a:lvl5pPr marL="774624" indent="-139688">
              <a:defRPr sz="1200" baseline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3334657" y="434576"/>
            <a:ext cx="2432304" cy="286403"/>
          </a:xfrm>
        </p:spPr>
        <p:txBody>
          <a:bodyPr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aseline="0">
                <a:solidFill>
                  <a:srgbClr val="FFFFFF"/>
                </a:solidFill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 baseline="0">
                <a:solidFill>
                  <a:schemeClr val="bg1"/>
                </a:solidFill>
              </a:defRPr>
            </a:lvl3pPr>
            <a:lvl4pPr>
              <a:defRPr baseline="0">
                <a:solidFill>
                  <a:schemeClr val="bg1"/>
                </a:solidFill>
              </a:defRPr>
            </a:lvl4pPr>
            <a:lvl5pPr>
              <a:defRPr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3334656" y="1140820"/>
            <a:ext cx="2432304" cy="1071062"/>
          </a:xfrm>
        </p:spPr>
        <p:txBody>
          <a:bodyPr>
            <a:noAutofit/>
          </a:bodyPr>
          <a:lstStyle>
            <a:lvl1pPr marL="171434" indent="-171434">
              <a:spcBef>
                <a:spcPts val="1200"/>
              </a:spcBef>
              <a:defRPr sz="1200" baseline="0">
                <a:solidFill>
                  <a:srgbClr val="000000"/>
                </a:solidFill>
              </a:defRPr>
            </a:lvl1pPr>
            <a:lvl2pPr marL="292072" indent="-114288">
              <a:defRPr sz="1200" baseline="0">
                <a:solidFill>
                  <a:srgbClr val="000000"/>
                </a:solidFill>
              </a:defRPr>
            </a:lvl2pPr>
            <a:lvl3pPr marL="457154" indent="-165084">
              <a:defRPr sz="1200" baseline="0">
                <a:solidFill>
                  <a:srgbClr val="000000"/>
                </a:solidFill>
              </a:defRPr>
            </a:lvl3pPr>
            <a:lvl4pPr marL="622240" indent="-165084">
              <a:defRPr sz="1200" baseline="0">
                <a:solidFill>
                  <a:srgbClr val="000000"/>
                </a:solidFill>
              </a:defRPr>
            </a:lvl4pPr>
            <a:lvl5pPr marL="774624" indent="-139688">
              <a:defRPr sz="1200" baseline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036127" y="434576"/>
            <a:ext cx="2432304" cy="286403"/>
          </a:xfrm>
        </p:spPr>
        <p:txBody>
          <a:bodyPr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aseline="0">
                <a:solidFill>
                  <a:srgbClr val="FFFFFF"/>
                </a:solidFill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 baseline="0">
                <a:solidFill>
                  <a:schemeClr val="bg1"/>
                </a:solidFill>
              </a:defRPr>
            </a:lvl3pPr>
            <a:lvl4pPr>
              <a:defRPr baseline="0">
                <a:solidFill>
                  <a:schemeClr val="bg1"/>
                </a:solidFill>
              </a:defRPr>
            </a:lvl4pPr>
            <a:lvl5pPr>
              <a:defRPr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17"/>
          </p:nvPr>
        </p:nvSpPr>
        <p:spPr>
          <a:xfrm>
            <a:off x="6036126" y="1140820"/>
            <a:ext cx="2432304" cy="1071062"/>
          </a:xfrm>
        </p:spPr>
        <p:txBody>
          <a:bodyPr>
            <a:noAutofit/>
          </a:bodyPr>
          <a:lstStyle>
            <a:lvl1pPr marL="171434" indent="-171434">
              <a:spcBef>
                <a:spcPts val="1200"/>
              </a:spcBef>
              <a:defRPr sz="1200" baseline="0">
                <a:solidFill>
                  <a:srgbClr val="000000"/>
                </a:solidFill>
              </a:defRPr>
            </a:lvl1pPr>
            <a:lvl2pPr marL="292072" indent="-114288">
              <a:defRPr sz="1200" baseline="0">
                <a:solidFill>
                  <a:srgbClr val="000000"/>
                </a:solidFill>
              </a:defRPr>
            </a:lvl2pPr>
            <a:lvl3pPr marL="457154" indent="-165084">
              <a:defRPr sz="1200" baseline="0">
                <a:solidFill>
                  <a:srgbClr val="000000"/>
                </a:solidFill>
              </a:defRPr>
            </a:lvl3pPr>
            <a:lvl4pPr marL="622240" indent="-165084">
              <a:defRPr sz="1200" baseline="0">
                <a:solidFill>
                  <a:srgbClr val="000000"/>
                </a:solidFill>
              </a:defRPr>
            </a:lvl4pPr>
            <a:lvl5pPr marL="774624" indent="-139688">
              <a:defRPr sz="1200" baseline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Rectangle 15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2D2D2D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267961497"/>
      </p:ext>
    </p:extLst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2930771" y="0"/>
            <a:ext cx="6213231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1" y="0"/>
            <a:ext cx="3204308" cy="5143500"/>
          </a:xfrm>
          <a:prstGeom prst="rect">
            <a:avLst/>
          </a:prstGeom>
          <a:solidFill>
            <a:srgbClr val="21D0D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788" y="399513"/>
            <a:ext cx="2591828" cy="777136"/>
          </a:xfrm>
        </p:spPr>
        <p:txBody>
          <a:bodyPr wrap="square">
            <a:spAutoFit/>
          </a:bodyPr>
          <a:lstStyle>
            <a:lvl1pPr algn="l" defTabSz="914310" rtl="0" eaLnBrk="1" latinLnBrk="0" hangingPunct="1">
              <a:lnSpc>
                <a:spcPts val="3000"/>
              </a:lnSpc>
              <a:spcBef>
                <a:spcPct val="0"/>
              </a:spcBef>
              <a:buNone/>
              <a:defRPr lang="en-US" sz="2800" kern="1200" baseline="0" dirty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51382" y="390760"/>
            <a:ext cx="5089773" cy="1592888"/>
          </a:xfrm>
        </p:spPr>
        <p:txBody>
          <a:bodyPr wrap="square">
            <a:spAutoFit/>
          </a:bodyPr>
          <a:lstStyle>
            <a:lvl1pPr marL="228576" indent="-228576">
              <a:spcBef>
                <a:spcPts val="1800"/>
              </a:spcBef>
              <a:defRPr sz="1800" baseline="0">
                <a:solidFill>
                  <a:srgbClr val="2D2D2D"/>
                </a:solidFill>
              </a:defRPr>
            </a:lvl1pPr>
            <a:lvl2pPr>
              <a:defRPr sz="1400" baseline="0">
                <a:solidFill>
                  <a:srgbClr val="2D2D2D"/>
                </a:solidFill>
              </a:defRPr>
            </a:lvl2pPr>
            <a:lvl3pPr>
              <a:defRPr sz="1200" baseline="0">
                <a:solidFill>
                  <a:srgbClr val="2D2D2D"/>
                </a:solidFill>
              </a:defRPr>
            </a:lvl3pPr>
            <a:lvl4pPr>
              <a:defRPr sz="1100" baseline="0">
                <a:solidFill>
                  <a:srgbClr val="2D2D2D"/>
                </a:solidFill>
              </a:defRPr>
            </a:lvl4pPr>
            <a:lvl5pPr>
              <a:defRPr sz="1100" baseline="0">
                <a:solidFill>
                  <a:srgbClr val="2D2D2D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ubtitle 2"/>
          <p:cNvSpPr>
            <a:spLocks noGrp="1"/>
          </p:cNvSpPr>
          <p:nvPr>
            <p:ph type="subTitle" idx="11"/>
          </p:nvPr>
        </p:nvSpPr>
        <p:spPr>
          <a:xfrm>
            <a:off x="268725" y="1651278"/>
            <a:ext cx="2595982" cy="623248"/>
          </a:xfr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2000" baseline="0">
                <a:solidFill>
                  <a:srgbClr val="FFFFFF"/>
                </a:solidFill>
              </a:defRPr>
            </a:lvl1pPr>
            <a:lvl2pPr marL="4571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3194538" y="3008927"/>
            <a:ext cx="5949462" cy="2134577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4113213" y="3203575"/>
            <a:ext cx="4591050" cy="1690688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FFFFFF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177472112"/>
      </p:ext>
    </p:extLst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2930771" y="0"/>
            <a:ext cx="6213231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2940538" y="3800235"/>
            <a:ext cx="6203462" cy="1343269"/>
          </a:xfrm>
          <a:prstGeom prst="rect">
            <a:avLst/>
          </a:prstGeom>
          <a:solidFill>
            <a:srgbClr val="0BE8F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1" y="0"/>
            <a:ext cx="3204308" cy="5143500"/>
          </a:xfrm>
          <a:prstGeom prst="rect">
            <a:avLst/>
          </a:prstGeom>
          <a:solidFill>
            <a:srgbClr val="0094B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788" y="399513"/>
            <a:ext cx="2591828" cy="777136"/>
          </a:xfrm>
        </p:spPr>
        <p:txBody>
          <a:bodyPr wrap="square">
            <a:spAutoFit/>
          </a:bodyPr>
          <a:lstStyle>
            <a:lvl1pPr algn="l" defTabSz="914310" rtl="0" eaLnBrk="1" latinLnBrk="0" hangingPunct="1">
              <a:lnSpc>
                <a:spcPts val="3000"/>
              </a:lnSpc>
              <a:spcBef>
                <a:spcPct val="0"/>
              </a:spcBef>
              <a:buNone/>
              <a:defRPr lang="en-US" sz="2800" kern="1200" baseline="0" dirty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51382" y="390760"/>
            <a:ext cx="5089773" cy="1592888"/>
          </a:xfrm>
        </p:spPr>
        <p:txBody>
          <a:bodyPr wrap="square">
            <a:spAutoFit/>
          </a:bodyPr>
          <a:lstStyle>
            <a:lvl1pPr marL="228576" indent="-228576">
              <a:spcBef>
                <a:spcPts val="1800"/>
              </a:spcBef>
              <a:defRPr sz="1800" baseline="0">
                <a:solidFill>
                  <a:srgbClr val="2D2D2D"/>
                </a:solidFill>
              </a:defRPr>
            </a:lvl1pPr>
            <a:lvl2pPr>
              <a:defRPr sz="1400" baseline="0">
                <a:solidFill>
                  <a:srgbClr val="2D2D2D"/>
                </a:solidFill>
              </a:defRPr>
            </a:lvl2pPr>
            <a:lvl3pPr>
              <a:defRPr sz="1200" baseline="0">
                <a:solidFill>
                  <a:srgbClr val="2D2D2D"/>
                </a:solidFill>
              </a:defRPr>
            </a:lvl3pPr>
            <a:lvl4pPr>
              <a:defRPr sz="1100" baseline="0">
                <a:solidFill>
                  <a:srgbClr val="2D2D2D"/>
                </a:solidFill>
              </a:defRPr>
            </a:lvl4pPr>
            <a:lvl5pPr>
              <a:defRPr sz="1100" baseline="0">
                <a:solidFill>
                  <a:srgbClr val="2D2D2D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ubtitle 2"/>
          <p:cNvSpPr>
            <a:spLocks noGrp="1"/>
          </p:cNvSpPr>
          <p:nvPr>
            <p:ph type="subTitle" idx="11"/>
          </p:nvPr>
        </p:nvSpPr>
        <p:spPr>
          <a:xfrm>
            <a:off x="268725" y="1651278"/>
            <a:ext cx="2595982" cy="623248"/>
          </a:xfr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2000" baseline="0">
                <a:solidFill>
                  <a:srgbClr val="FFFFFF"/>
                </a:solidFill>
              </a:defRPr>
            </a:lvl1pPr>
            <a:lvl2pPr marL="4571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FFFFFF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619349363"/>
      </p:ext>
    </p:extLst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rge Type-Brigh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3220" y="590856"/>
            <a:ext cx="5450681" cy="1090042"/>
          </a:xfrm>
        </p:spPr>
        <p:txBody>
          <a:bodyPr>
            <a:spAutoFit/>
          </a:bodyPr>
          <a:lstStyle>
            <a:lvl1pPr algn="l" defTabSz="914310" rtl="0" eaLnBrk="1" latinLnBrk="0" hangingPunct="1">
              <a:lnSpc>
                <a:spcPts val="4200"/>
              </a:lnSpc>
              <a:spcBef>
                <a:spcPct val="0"/>
              </a:spcBef>
              <a:buNone/>
              <a:defRPr lang="en-US" sz="4000" kern="1200" baseline="0" dirty="0">
                <a:solidFill>
                  <a:schemeClr val="accent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2792613" y="4867676"/>
            <a:ext cx="30806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fld id="{655362CE-4ABE-4CB4-8947-B1242CDD9D94}" type="slidenum">
              <a:rPr lang="en-US" sz="600" smtClean="0">
                <a:solidFill>
                  <a:srgbClr val="1E88DA"/>
                </a:solidFill>
                <a:cs typeface="Arial" panose="020B0604020202020204" pitchFamily="34" charset="0"/>
              </a:rPr>
              <a:pPr defTabSz="914310"/>
              <a:t>‹#›</a:t>
            </a:fld>
            <a:endParaRPr lang="en-US" sz="600" dirty="0">
              <a:solidFill>
                <a:srgbClr val="1E88DA"/>
              </a:solidFill>
              <a:cs typeface="Arial" panose="020B0604020202020204" pitchFamily="34" charset="0"/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2591201" y="4867676"/>
            <a:ext cx="196145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1E88DA"/>
                </a:solidFill>
                <a:cs typeface="Arial" panose="020B0604020202020204" pitchFamily="34" charset="0"/>
              </a:rPr>
              <a:t>Page</a:t>
            </a:r>
          </a:p>
        </p:txBody>
      </p:sp>
      <p:sp>
        <p:nvSpPr>
          <p:cNvPr id="15" name="Rectangle 14"/>
          <p:cNvSpPr/>
          <p:nvPr userDrawn="1"/>
        </p:nvSpPr>
        <p:spPr>
          <a:xfrm>
            <a:off x="613173" y="4867676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1E88DA"/>
                </a:solidFill>
                <a:cs typeface="Arial" panose="020B0604020202020204" pitchFamily="34" charset="0"/>
              </a:rPr>
              <a:t>© 2015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04719658"/>
      </p:ext>
    </p:extLst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2933" y="594174"/>
            <a:ext cx="2739230" cy="777136"/>
          </a:xfrm>
        </p:spPr>
        <p:txBody>
          <a:bodyPr>
            <a:spAutoFit/>
          </a:bodyPr>
          <a:lstStyle>
            <a:lvl1pPr>
              <a:lnSpc>
                <a:spcPts val="3000"/>
              </a:lnSpc>
              <a:defRPr sz="2800" baseline="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2792613" y="4867677"/>
            <a:ext cx="30806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fld id="{655362CE-4ABE-4CB4-8947-B1242CDD9D94}" type="slidenum">
              <a:rPr lang="en-US" sz="600">
                <a:solidFill>
                  <a:srgbClr val="5A5A5A"/>
                </a:solidFill>
                <a:cs typeface="Arial" panose="020B0604020202020204" pitchFamily="34" charset="0"/>
              </a:rPr>
              <a:pPr defTabSz="914310"/>
              <a:t>‹#›</a:t>
            </a:fld>
            <a:endParaRPr lang="en-US" sz="600" dirty="0">
              <a:solidFill>
                <a:srgbClr val="5A5A5A"/>
              </a:solidFill>
              <a:cs typeface="Arial" panose="020B0604020202020204" pitchFamily="34" charset="0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2591202" y="4867677"/>
            <a:ext cx="196145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5A5A5A"/>
                </a:solidFill>
                <a:cs typeface="Arial" panose="020B0604020202020204" pitchFamily="34" charset="0"/>
              </a:rPr>
              <a:t>Page</a:t>
            </a:r>
          </a:p>
        </p:txBody>
      </p:sp>
      <p:sp>
        <p:nvSpPr>
          <p:cNvPr id="14" name="Rectangle 13"/>
          <p:cNvSpPr/>
          <p:nvPr userDrawn="1"/>
        </p:nvSpPr>
        <p:spPr>
          <a:xfrm>
            <a:off x="613173" y="4867677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5A5A5A"/>
                </a:solidFill>
                <a:cs typeface="Arial" panose="020B0604020202020204" pitchFamily="34" charset="0"/>
              </a:rPr>
              <a:t>© 2015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777479867"/>
      </p:ext>
    </p:extLst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5_Blank">
    <p:bg>
      <p:bgPr>
        <a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6733779" y="4715998"/>
            <a:ext cx="1847905" cy="273521"/>
          </a:xfrm>
          <a:prstGeom prst="rect">
            <a:avLst/>
          </a:prstGeom>
        </p:spPr>
        <p:txBody>
          <a:bodyPr vert="horz" lIns="91436" tIns="45718" rIns="91436" bIns="45718" anchor="ctr" anchorCtr="0"/>
          <a:lstStyle>
            <a:lvl1pPr marL="0" indent="0" algn="r">
              <a:buNone/>
              <a:defRPr sz="1200" b="0" i="0" baseline="0">
                <a:solidFill>
                  <a:srgbClr val="325C80"/>
                </a:solidFill>
                <a:latin typeface="Helvetica Neue Light"/>
                <a:cs typeface="Helvetica Neue Light"/>
              </a:defRPr>
            </a:lvl1pPr>
          </a:lstStyle>
          <a:p>
            <a:pPr lvl="0"/>
            <a:r>
              <a:rPr lang="en-US" dirty="0" err="1"/>
              <a:t>InterConnect</a:t>
            </a:r>
            <a:r>
              <a:rPr lang="en-US" dirty="0"/>
              <a:t> 2016 </a:t>
            </a:r>
          </a:p>
        </p:txBody>
      </p:sp>
      <p:sp>
        <p:nvSpPr>
          <p:cNvPr id="6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357836" y="287413"/>
            <a:ext cx="7066923" cy="543947"/>
          </a:xfrm>
          <a:prstGeom prst="rect">
            <a:avLst/>
          </a:prstGeom>
        </p:spPr>
        <p:txBody>
          <a:bodyPr vert="horz" lIns="91436" tIns="45718" rIns="91436" bIns="45718" anchor="b" anchorCtr="0"/>
          <a:lstStyle>
            <a:lvl1pPr marL="0" indent="0">
              <a:spcBef>
                <a:spcPts val="0"/>
              </a:spcBef>
              <a:buNone/>
              <a:defRPr sz="2800" b="0" i="0">
                <a:solidFill>
                  <a:srgbClr val="FFFFFF"/>
                </a:solidFill>
                <a:latin typeface="Helvetica Neue Medium"/>
                <a:cs typeface="Helvetica Neue Medium"/>
              </a:defRPr>
            </a:lvl1pPr>
          </a:lstStyle>
          <a:p>
            <a:pPr lvl="0"/>
            <a:r>
              <a:rPr lang="en-US" dirty="0"/>
              <a:t>Slide title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357833" y="837705"/>
            <a:ext cx="7066923" cy="675850"/>
          </a:xfrm>
          <a:prstGeom prst="rect">
            <a:avLst/>
          </a:prstGeom>
        </p:spPr>
        <p:txBody>
          <a:bodyPr vert="horz" lIns="91436" tIns="45718" rIns="91436" bIns="45718"/>
          <a:lstStyle>
            <a:lvl1pPr marL="0" indent="0">
              <a:buNone/>
              <a:defRPr sz="1800" b="0" i="0">
                <a:solidFill>
                  <a:srgbClr val="86C2EA"/>
                </a:solidFill>
                <a:latin typeface="Helvetica Neue Light"/>
                <a:cs typeface="Helvetica Neue Light"/>
              </a:defRPr>
            </a:lvl1pPr>
            <a:lvl2pPr marL="457130" indent="0">
              <a:buNone/>
              <a:defRPr sz="2000">
                <a:solidFill>
                  <a:srgbClr val="5282C8"/>
                </a:solidFill>
                <a:latin typeface="Arial"/>
                <a:cs typeface="Arial"/>
              </a:defRPr>
            </a:lvl2pPr>
            <a:lvl3pPr marL="914264" indent="0">
              <a:buNone/>
              <a:defRPr sz="2000">
                <a:solidFill>
                  <a:srgbClr val="5282C8"/>
                </a:solidFill>
                <a:latin typeface="Arial"/>
                <a:cs typeface="Arial"/>
              </a:defRPr>
            </a:lvl3pPr>
            <a:lvl4pPr marL="1371396" indent="0">
              <a:buNone/>
              <a:defRPr sz="2000">
                <a:solidFill>
                  <a:srgbClr val="5282C8"/>
                </a:solidFill>
                <a:latin typeface="Arial"/>
                <a:cs typeface="Arial"/>
              </a:defRPr>
            </a:lvl4pPr>
            <a:lvl5pPr marL="1828526" indent="0">
              <a:buNone/>
              <a:defRPr sz="2000">
                <a:solidFill>
                  <a:srgbClr val="5282C8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Subtitle here</a:t>
            </a:r>
          </a:p>
        </p:txBody>
      </p:sp>
    </p:spTree>
    <p:extLst>
      <p:ext uri="{BB962C8B-B14F-4D97-AF65-F5344CB8AC3E}">
        <p14:creationId xmlns:p14="http://schemas.microsoft.com/office/powerpoint/2010/main" val="392564843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7998" y="2571750"/>
            <a:ext cx="2286000" cy="2571750"/>
          </a:xfrm>
          <a:solidFill>
            <a:schemeClr val="accent4">
              <a:lumMod val="60000"/>
              <a:lumOff val="40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2286000" y="257175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2285997" cy="257175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2286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Eclipse Codewind / September 9th, 2019 / © 2019 IBM Corporation</a:t>
            </a:r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9143999" cy="257175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48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5404119"/>
      </p:ext>
    </p:extLst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Blank">
    <p:bg>
      <p:bgPr>
        <a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 userDrawn="1"/>
        </p:nvCxnSpPr>
        <p:spPr>
          <a:xfrm>
            <a:off x="0" y="704850"/>
            <a:ext cx="9144000" cy="0"/>
          </a:xfrm>
          <a:prstGeom prst="line">
            <a:avLst/>
          </a:prstGeom>
          <a:ln>
            <a:solidFill>
              <a:srgbClr val="72B1D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293692" y="86827"/>
            <a:ext cx="8481473" cy="695600"/>
          </a:xfrm>
          <a:prstGeom prst="rect">
            <a:avLst/>
          </a:prstGeom>
        </p:spPr>
        <p:txBody>
          <a:bodyPr vert="horz" lIns="91436" tIns="45718" rIns="91436" bIns="45718" anchor="ctr" anchorCtr="0"/>
          <a:lstStyle>
            <a:lvl1pPr marL="0" indent="0">
              <a:spcBef>
                <a:spcPts val="600"/>
              </a:spcBef>
              <a:buNone/>
              <a:defRPr sz="2200" b="0" i="0">
                <a:solidFill>
                  <a:srgbClr val="FFFFFF"/>
                </a:solidFill>
                <a:latin typeface="Helvetica Neue Medium"/>
                <a:cs typeface="Helvetica Neue Medium"/>
              </a:defRPr>
            </a:lvl1pPr>
          </a:lstStyle>
          <a:p>
            <a:pPr lvl="0"/>
            <a:r>
              <a:rPr lang="en-US" dirty="0"/>
              <a:t>Slide title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6733778" y="4715997"/>
            <a:ext cx="1847905" cy="273521"/>
          </a:xfrm>
          <a:prstGeom prst="rect">
            <a:avLst/>
          </a:prstGeom>
        </p:spPr>
        <p:txBody>
          <a:bodyPr vert="horz" lIns="91436" tIns="45718" rIns="91436" bIns="45718" anchor="ctr" anchorCtr="0"/>
          <a:lstStyle>
            <a:lvl1pPr marL="0" indent="0" algn="r">
              <a:buNone/>
              <a:defRPr sz="1200" b="0" i="0" baseline="0">
                <a:solidFill>
                  <a:srgbClr val="1D3649"/>
                </a:solidFill>
                <a:latin typeface="Helvetica Neue Light"/>
                <a:cs typeface="Helvetica Neue Light"/>
              </a:defRPr>
            </a:lvl1pPr>
          </a:lstStyle>
          <a:p>
            <a:pPr lvl="0"/>
            <a:r>
              <a:rPr lang="en-US" dirty="0" err="1"/>
              <a:t>InterConnect</a:t>
            </a:r>
            <a:r>
              <a:rPr lang="en-US" dirty="0"/>
              <a:t> 2016 </a:t>
            </a:r>
          </a:p>
        </p:txBody>
      </p:sp>
    </p:spTree>
    <p:extLst>
      <p:ext uri="{BB962C8B-B14F-4D97-AF65-F5344CB8AC3E}">
        <p14:creationId xmlns:p14="http://schemas.microsoft.com/office/powerpoint/2010/main" val="3753267782"/>
      </p:ext>
    </p:extLst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3"/>
          <p:cNvSpPr/>
          <p:nvPr userDrawn="1"/>
        </p:nvSpPr>
        <p:spPr>
          <a:xfrm>
            <a:off x="-1" y="-5980"/>
            <a:ext cx="8151396" cy="766762"/>
          </a:xfrm>
          <a:custGeom>
            <a:avLst/>
            <a:gdLst>
              <a:gd name="connsiteX0" fmla="*/ 0 w 8020050"/>
              <a:gd name="connsiteY0" fmla="*/ 0 h 450037"/>
              <a:gd name="connsiteX1" fmla="*/ 8020050 w 8020050"/>
              <a:gd name="connsiteY1" fmla="*/ 0 h 450037"/>
              <a:gd name="connsiteX2" fmla="*/ 8020050 w 8020050"/>
              <a:gd name="connsiteY2" fmla="*/ 450037 h 450037"/>
              <a:gd name="connsiteX3" fmla="*/ 0 w 8020050"/>
              <a:gd name="connsiteY3" fmla="*/ 450037 h 450037"/>
              <a:gd name="connsiteX4" fmla="*/ 0 w 8020050"/>
              <a:gd name="connsiteY4" fmla="*/ 0 h 450037"/>
              <a:gd name="connsiteX0" fmla="*/ 0 w 8020050"/>
              <a:gd name="connsiteY0" fmla="*/ 0 h 450037"/>
              <a:gd name="connsiteX1" fmla="*/ 7600950 w 8020050"/>
              <a:gd name="connsiteY1" fmla="*/ 0 h 450037"/>
              <a:gd name="connsiteX2" fmla="*/ 8020050 w 8020050"/>
              <a:gd name="connsiteY2" fmla="*/ 450037 h 450037"/>
              <a:gd name="connsiteX3" fmla="*/ 0 w 8020050"/>
              <a:gd name="connsiteY3" fmla="*/ 450037 h 450037"/>
              <a:gd name="connsiteX4" fmla="*/ 0 w 8020050"/>
              <a:gd name="connsiteY4" fmla="*/ 0 h 450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20050" h="450037">
                <a:moveTo>
                  <a:pt x="0" y="0"/>
                </a:moveTo>
                <a:lnTo>
                  <a:pt x="7600950" y="0"/>
                </a:lnTo>
                <a:lnTo>
                  <a:pt x="8020050" y="450037"/>
                </a:lnTo>
                <a:lnTo>
                  <a:pt x="0" y="450037"/>
                </a:lnTo>
                <a:lnTo>
                  <a:pt x="0" y="0"/>
                </a:lnTo>
                <a:close/>
              </a:path>
            </a:pathLst>
          </a:custGeom>
          <a:solidFill>
            <a:srgbClr val="1174B8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08058" hangingPunct="0"/>
            <a:endParaRPr lang="en-US" sz="1875" kern="0" dirty="0">
              <a:solidFill>
                <a:srgbClr val="FFFFFF"/>
              </a:solidFill>
              <a:sym typeface="Helvetica Light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57177" y="212389"/>
            <a:ext cx="8579647" cy="409591"/>
          </a:xfrm>
        </p:spPr>
        <p:txBody>
          <a:bodyPr>
            <a:normAutofit/>
          </a:bodyPr>
          <a:lstStyle>
            <a:lvl1pPr>
              <a:defRPr sz="1500">
                <a:solidFill>
                  <a:schemeClr val="bg1"/>
                </a:solidFill>
                <a:latin typeface="Lubalin Demi for IBM" charset="0"/>
                <a:ea typeface="Lubalin Demi for IBM" charset="0"/>
                <a:cs typeface="Lubalin Demi for IBM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257177" y="970788"/>
            <a:ext cx="8579647" cy="3760849"/>
          </a:xfrm>
        </p:spPr>
        <p:txBody>
          <a:bodyPr/>
          <a:lstStyle>
            <a:lvl1pPr>
              <a:defRPr>
                <a:latin typeface="HelvNeue Light for IBM" charset="0"/>
                <a:ea typeface="HelvNeue Light for IBM" charset="0"/>
                <a:cs typeface="HelvNeue Light for IBM" charset="0"/>
              </a:defRPr>
            </a:lvl1pPr>
            <a:lvl2pPr>
              <a:defRPr>
                <a:latin typeface="HelvNeue Light for IBM" charset="0"/>
                <a:ea typeface="HelvNeue Light for IBM" charset="0"/>
                <a:cs typeface="HelvNeue Light for IBM" charset="0"/>
              </a:defRPr>
            </a:lvl2pPr>
            <a:lvl3pPr>
              <a:defRPr>
                <a:latin typeface="HelvNeue Light for IBM" charset="0"/>
                <a:ea typeface="HelvNeue Light for IBM" charset="0"/>
                <a:cs typeface="HelvNeue Light for IBM" charset="0"/>
              </a:defRPr>
            </a:lvl3pPr>
            <a:lvl4pPr>
              <a:defRPr>
                <a:latin typeface="HelvNeue Light for IBM" charset="0"/>
                <a:ea typeface="HelvNeue Light for IBM" charset="0"/>
                <a:cs typeface="HelvNeue Light for IBM" charset="0"/>
              </a:defRPr>
            </a:lvl4pPr>
            <a:lvl5pPr>
              <a:defRPr>
                <a:latin typeface="HelvNeue Light for IBM" charset="0"/>
                <a:ea typeface="HelvNeue Light for IBM" charset="0"/>
                <a:cs typeface="HelvNeue Light for IBM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89628763"/>
      </p:ext>
    </p:extLst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Only_and_CloudEyebr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5683124"/>
      </p:ext>
    </p:extLst>
  </p:cSld>
  <p:clrMapOvr>
    <a:masterClrMapping/>
  </p:clrMapOvr>
  <p:transition spd="med">
    <p:fade/>
  </p:transition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able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2792415" y="4867277"/>
            <a:ext cx="307975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fld id="{338ADE48-9156-4A43-963F-EAB5237C87F1}" type="slidenum">
              <a:rPr lang="en-US" sz="600">
                <a:solidFill>
                  <a:srgbClr val="5A5A5A"/>
                </a:solidFill>
                <a:cs typeface="Arial" charset="0"/>
              </a:rPr>
              <a:pPr/>
              <a:t>‹#›</a:t>
            </a:fld>
            <a:endParaRPr lang="en-US" sz="600">
              <a:solidFill>
                <a:srgbClr val="5A5A5A"/>
              </a:solidFill>
              <a:cs typeface="Arial" charset="0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2590801" y="4867277"/>
            <a:ext cx="196850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r>
              <a:rPr lang="en-US" sz="600">
                <a:solidFill>
                  <a:srgbClr val="5A5A5A"/>
                </a:solidFill>
                <a:cs typeface="Arial" charset="0"/>
              </a:rPr>
              <a:t>Page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12777" y="4867277"/>
            <a:ext cx="1192213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r>
              <a:rPr lang="en-US" sz="600">
                <a:solidFill>
                  <a:srgbClr val="5A5A5A"/>
                </a:solidFill>
                <a:cs typeface="Arial" charset="0"/>
              </a:rPr>
              <a:t>© 2015 IBM Corporation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2933" y="593114"/>
            <a:ext cx="3962400" cy="392415"/>
          </a:xfrm>
        </p:spPr>
        <p:txBody>
          <a:bodyPr/>
          <a:lstStyle>
            <a:lvl1pPr>
              <a:lnSpc>
                <a:spcPts val="3000"/>
              </a:lnSpc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9" name="Table Placeholder 18"/>
          <p:cNvSpPr>
            <a:spLocks noGrp="1"/>
          </p:cNvSpPr>
          <p:nvPr>
            <p:ph type="tbl" sz="quarter" idx="11"/>
          </p:nvPr>
        </p:nvSpPr>
        <p:spPr>
          <a:xfrm>
            <a:off x="609600" y="1302334"/>
            <a:ext cx="7924800" cy="3448874"/>
          </a:xfrm>
        </p:spPr>
        <p:txBody>
          <a:bodyPr rtlCol="0"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73230980"/>
      </p:ext>
    </p:extLst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Slid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2"/>
          <p:cNvGrpSpPr>
            <a:grpSpLocks/>
          </p:cNvGrpSpPr>
          <p:nvPr userDrawn="1"/>
        </p:nvGrpSpPr>
        <p:grpSpPr bwMode="auto">
          <a:xfrm>
            <a:off x="304800" y="571500"/>
            <a:ext cx="8534400" cy="114300"/>
            <a:chOff x="0" y="0"/>
            <a:chExt cx="9144000" cy="381000"/>
          </a:xfrm>
        </p:grpSpPr>
        <p:sp>
          <p:nvSpPr>
            <p:cNvPr id="5" name="Rectangle 54"/>
            <p:cNvSpPr>
              <a:spLocks noChangeArrowheads="1"/>
            </p:cNvSpPr>
            <p:nvPr userDrawn="1"/>
          </p:nvSpPr>
          <p:spPr bwMode="auto">
            <a:xfrm>
              <a:off x="7619477" y="0"/>
              <a:ext cx="1524523" cy="305595"/>
            </a:xfrm>
            <a:prstGeom prst="rect">
              <a:avLst/>
            </a:prstGeom>
            <a:solidFill>
              <a:srgbClr val="96AC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>
                <a:solidFill>
                  <a:prstClr val="black"/>
                </a:solidFill>
                <a:latin typeface="Calibri" pitchFamily="34" charset="0"/>
                <a:ea typeface=""/>
              </a:endParaRPr>
            </a:p>
          </p:txBody>
        </p:sp>
        <p:sp>
          <p:nvSpPr>
            <p:cNvPr id="6" name="Rectangle 55"/>
            <p:cNvSpPr>
              <a:spLocks noChangeArrowheads="1"/>
            </p:cNvSpPr>
            <p:nvPr userDrawn="1"/>
          </p:nvSpPr>
          <p:spPr bwMode="auto">
            <a:xfrm>
              <a:off x="4724296" y="0"/>
              <a:ext cx="2895181" cy="305595"/>
            </a:xfrm>
            <a:prstGeom prst="rect">
              <a:avLst/>
            </a:prstGeom>
            <a:solidFill>
              <a:srgbClr val="4577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>
                <a:solidFill>
                  <a:prstClr val="black"/>
                </a:solidFill>
                <a:latin typeface="Calibri" pitchFamily="34" charset="0"/>
                <a:ea typeface=""/>
              </a:endParaRPr>
            </a:p>
          </p:txBody>
        </p:sp>
        <p:sp>
          <p:nvSpPr>
            <p:cNvPr id="7" name="Rectangle 56"/>
            <p:cNvSpPr>
              <a:spLocks noChangeArrowheads="1"/>
            </p:cNvSpPr>
            <p:nvPr userDrawn="1"/>
          </p:nvSpPr>
          <p:spPr bwMode="auto">
            <a:xfrm>
              <a:off x="0" y="0"/>
              <a:ext cx="4724296" cy="305595"/>
            </a:xfrm>
            <a:prstGeom prst="rect">
              <a:avLst/>
            </a:prstGeom>
            <a:solidFill>
              <a:srgbClr val="0055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>
                <a:solidFill>
                  <a:prstClr val="black"/>
                </a:solidFill>
                <a:latin typeface="Calibri" pitchFamily="34" charset="0"/>
                <a:ea typeface=""/>
              </a:endParaRPr>
            </a:p>
          </p:txBody>
        </p:sp>
        <p:sp>
          <p:nvSpPr>
            <p:cNvPr id="8" name="Rectangle 57"/>
            <p:cNvSpPr>
              <a:spLocks noChangeArrowheads="1"/>
            </p:cNvSpPr>
            <p:nvPr userDrawn="1"/>
          </p:nvSpPr>
          <p:spPr bwMode="auto">
            <a:xfrm>
              <a:off x="0" y="305595"/>
              <a:ext cx="9144000" cy="75405"/>
            </a:xfrm>
            <a:prstGeom prst="rect">
              <a:avLst/>
            </a:prstGeom>
            <a:solidFill>
              <a:srgbClr val="C2D1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>
                <a:solidFill>
                  <a:prstClr val="black"/>
                </a:solidFill>
                <a:latin typeface="Calibri" pitchFamily="34" charset="0"/>
                <a:ea typeface=""/>
              </a:endParaRPr>
            </a:p>
          </p:txBody>
        </p:sp>
      </p:grpSp>
      <p:sp>
        <p:nvSpPr>
          <p:cNvPr id="9" name="Slide Number Placeholder 5"/>
          <p:cNvSpPr txBox="1">
            <a:spLocks/>
          </p:cNvSpPr>
          <p:nvPr userDrawn="1"/>
        </p:nvSpPr>
        <p:spPr>
          <a:xfrm>
            <a:off x="6781800" y="4812507"/>
            <a:ext cx="2133600" cy="273844"/>
          </a:xfrm>
          <a:prstGeom prst="rect">
            <a:avLst/>
          </a:prstGeom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defRPr/>
            </a:pPr>
            <a:fld id="{89DC5BF0-A255-4C69-850A-5CDA764052D2}" type="slidenum">
              <a:rPr lang="en-US" altLang="en-US" sz="600" smtClean="0">
                <a:solidFill>
                  <a:srgbClr val="898989"/>
                </a:solidFill>
                <a:latin typeface="Calibri" pitchFamily="34" charset="0"/>
                <a:cs typeface=""/>
              </a:rPr>
              <a:pPr algn="r" eaLnBrk="1" hangingPunct="1">
                <a:defRPr/>
              </a:pPr>
              <a:t>‹#›</a:t>
            </a:fld>
            <a:endParaRPr lang="en-US" altLang="en-US" sz="600">
              <a:solidFill>
                <a:srgbClr val="898989"/>
              </a:solidFill>
              <a:latin typeface="Calibri" pitchFamily="34" charset="0"/>
              <a:cs typeface=""/>
            </a:endParaRPr>
          </a:p>
        </p:txBody>
      </p:sp>
      <p:sp>
        <p:nvSpPr>
          <p:cNvPr id="11" name="Rectangle 10"/>
          <p:cNvSpPr>
            <a:spLocks noChangeArrowheads="1"/>
          </p:cNvSpPr>
          <p:nvPr userDrawn="1"/>
        </p:nvSpPr>
        <p:spPr bwMode="auto">
          <a:xfrm>
            <a:off x="5867400" y="4869656"/>
            <a:ext cx="2743200" cy="1731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GB" altLang="en-US" sz="525">
                <a:solidFill>
                  <a:srgbClr val="7F7F7F"/>
                </a:solidFill>
                <a:latin typeface="Calibri" pitchFamily="34" charset="0"/>
                <a:ea typeface="Calibri" pitchFamily="34" charset="0"/>
                <a:cs typeface="Times New Roman" pitchFamily="18" charset="0"/>
              </a:rPr>
              <a:t>CONFIDENTIAL</a:t>
            </a:r>
          </a:p>
        </p:txBody>
      </p:sp>
      <p:sp>
        <p:nvSpPr>
          <p:cNvPr id="13" name="Rectangle 12"/>
          <p:cNvSpPr>
            <a:spLocks noChangeArrowheads="1"/>
          </p:cNvSpPr>
          <p:nvPr userDrawn="1"/>
        </p:nvSpPr>
        <p:spPr bwMode="auto">
          <a:xfrm>
            <a:off x="2971800" y="4869656"/>
            <a:ext cx="3200400" cy="1731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>
              <a:defRPr/>
            </a:pPr>
            <a:r>
              <a:rPr lang="en-GB" altLang="en-US" sz="525" dirty="0">
                <a:solidFill>
                  <a:srgbClr val="7F7F7F"/>
                </a:solidFill>
                <a:latin typeface="Calibri" pitchFamily="34" charset="0"/>
                <a:ea typeface="Calibri" pitchFamily="34" charset="0"/>
                <a:cs typeface="Times New Roman" pitchFamily="18" charset="0"/>
              </a:rPr>
              <a:t>© Promontory Financial Group, an IBM Company.  All rights reserved.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857250"/>
            <a:ext cx="8534400" cy="3829050"/>
          </a:xfrm>
          <a:prstGeom prst="rect">
            <a:avLst/>
          </a:prstGeom>
        </p:spPr>
        <p:txBody>
          <a:bodyPr/>
          <a:lstStyle>
            <a:lvl1pPr>
              <a:buClr>
                <a:srgbClr val="366698"/>
              </a:buClr>
              <a:defRPr sz="1650" baseline="0">
                <a:latin typeface="+mj-lt"/>
                <a:cs typeface="Arial" pitchFamily="34" charset="0"/>
              </a:defRPr>
            </a:lvl1pPr>
            <a:lvl2pPr>
              <a:buClr>
                <a:srgbClr val="366698"/>
              </a:buClr>
              <a:defRPr sz="1500" baseline="0">
                <a:latin typeface="+mj-lt"/>
                <a:cs typeface="Arial" pitchFamily="34" charset="0"/>
              </a:defRPr>
            </a:lvl2pPr>
            <a:lvl3pPr>
              <a:buClr>
                <a:srgbClr val="366698"/>
              </a:buClr>
              <a:defRPr sz="1350" baseline="0">
                <a:latin typeface="+mj-lt"/>
                <a:cs typeface="Arial" pitchFamily="34" charset="0"/>
              </a:defRPr>
            </a:lvl3pPr>
            <a:lvl4pPr>
              <a:buClr>
                <a:srgbClr val="366698"/>
              </a:buClr>
              <a:defRPr sz="1350" baseline="0">
                <a:latin typeface="+mj-lt"/>
                <a:cs typeface="Arial" pitchFamily="34" charset="0"/>
              </a:defRPr>
            </a:lvl4pPr>
            <a:lvl5pPr>
              <a:buClr>
                <a:srgbClr val="366698"/>
              </a:buClr>
              <a:buFont typeface="Arial" pitchFamily="34" charset="0"/>
              <a:buChar char="•"/>
              <a:defRPr sz="1350" baseline="0">
                <a:latin typeface="+mj-lt"/>
                <a:cs typeface="Arial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1"/>
          </p:nvPr>
        </p:nvSpPr>
        <p:spPr>
          <a:xfrm>
            <a:off x="304800" y="228600"/>
            <a:ext cx="8534400" cy="342900"/>
          </a:xfrm>
          <a:prstGeom prst="rect">
            <a:avLst/>
          </a:prstGeom>
        </p:spPr>
        <p:txBody>
          <a:bodyPr/>
          <a:lstStyle>
            <a:lvl1pPr>
              <a:buFontTx/>
              <a:buNone/>
              <a:defRPr sz="1800" b="1" i="0" baseline="0">
                <a:solidFill>
                  <a:schemeClr val="tx2"/>
                </a:solidFill>
              </a:defRPr>
            </a:lvl1pPr>
            <a:lvl2pPr>
              <a:buFontTx/>
              <a:buNone/>
              <a:defRPr sz="1800" b="1" i="0" baseline="0">
                <a:solidFill>
                  <a:schemeClr val="tx2"/>
                </a:solidFill>
              </a:defRPr>
            </a:lvl2pPr>
            <a:lvl3pPr>
              <a:buFontTx/>
              <a:buNone/>
              <a:defRPr sz="1800" b="1" i="0" baseline="0">
                <a:solidFill>
                  <a:schemeClr val="tx2"/>
                </a:solidFill>
              </a:defRPr>
            </a:lvl3pPr>
            <a:lvl4pPr>
              <a:buFontTx/>
              <a:buNone/>
              <a:defRPr sz="1800" b="1" i="0" baseline="0">
                <a:solidFill>
                  <a:schemeClr val="tx2"/>
                </a:solidFill>
              </a:defRPr>
            </a:lvl4pPr>
            <a:lvl5pPr>
              <a:buFontTx/>
              <a:buNone/>
              <a:defRPr sz="1800" b="1" i="0"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Slide Number Placeholder 5"/>
          <p:cNvSpPr>
            <a:spLocks noGrp="1"/>
          </p:cNvSpPr>
          <p:nvPr userDrawn="1">
            <p:ph type="sldNum" sz="quarter" idx="12"/>
          </p:nvPr>
        </p:nvSpPr>
        <p:spPr>
          <a:xfrm>
            <a:off x="6781800" y="4812507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CA80963-FA84-45E1-9FC5-663ECB61AE84}" type="slidenum">
              <a:rPr lang="en-US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1356" y="4686300"/>
            <a:ext cx="1266092" cy="422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890889"/>
      </p:ext>
    </p:extLst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Graphic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2792415" y="4867277"/>
            <a:ext cx="307975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fld id="{B2DC037B-B229-BD4C-B7B6-C0AEF2B4BC18}" type="slidenum">
              <a:rPr lang="en-US" sz="600">
                <a:solidFill>
                  <a:srgbClr val="5A5A5A"/>
                </a:solidFill>
                <a:cs typeface="Arial" charset="0"/>
              </a:rPr>
              <a:pPr/>
              <a:t>‹#›</a:t>
            </a:fld>
            <a:endParaRPr lang="en-US" sz="600">
              <a:solidFill>
                <a:srgbClr val="5A5A5A"/>
              </a:solidFill>
              <a:cs typeface="Arial" charset="0"/>
            </a:endParaRP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2590801" y="4867277"/>
            <a:ext cx="196850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r>
              <a:rPr lang="en-US" sz="600">
                <a:solidFill>
                  <a:srgbClr val="5A5A5A"/>
                </a:solidFill>
                <a:cs typeface="Arial" charset="0"/>
              </a:rPr>
              <a:t>Page</a:t>
            </a:r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612777" y="4867277"/>
            <a:ext cx="1192213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r>
              <a:rPr lang="en-US" sz="600" dirty="0">
                <a:solidFill>
                  <a:srgbClr val="5A5A5A"/>
                </a:solidFill>
                <a:cs typeface="Arial" charset="0"/>
              </a:rPr>
              <a:t>© 2017 IBM Corporation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2933" y="596558"/>
            <a:ext cx="7904456" cy="392415"/>
          </a:xfrm>
        </p:spPr>
        <p:txBody>
          <a:bodyPr/>
          <a:lstStyle>
            <a:lvl1pPr>
              <a:lnSpc>
                <a:spcPts val="3000"/>
              </a:lnSpc>
              <a:defRPr sz="2800" baseline="0">
                <a:solidFill>
                  <a:schemeClr val="accent5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5614601"/>
      </p:ext>
    </p:extLst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Confidential / InnerCircle / Think 2018 / 5643 / March 22, 2018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39977" algn="dec"/>
              </a:tabLst>
              <a:defRPr/>
            </a:lvl1pPr>
            <a:lvl2pPr marL="173030" indent="-173030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1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800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39977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1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11866653"/>
      </p:ext>
    </p:extLst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Title Slide 1">
    <p:bg>
      <p:bgPr>
        <a:solidFill>
          <a:srgbClr val="25396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83466" y="3127249"/>
            <a:ext cx="6795352" cy="542912"/>
          </a:xfrm>
        </p:spPr>
        <p:txBody>
          <a:bodyPr/>
          <a:lstStyle>
            <a:lvl1pPr marL="0" indent="0">
              <a:spcBef>
                <a:spcPts val="990"/>
              </a:spcBef>
              <a:buNone/>
              <a:defRPr sz="2200" baseline="0">
                <a:solidFill>
                  <a:schemeClr val="bg1"/>
                </a:solidFill>
              </a:defRPr>
            </a:lvl1pPr>
            <a:lvl5pPr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283466" y="1690981"/>
            <a:ext cx="6795352" cy="1218795"/>
          </a:xfrm>
        </p:spPr>
        <p:txBody>
          <a:bodyPr anchor="b"/>
          <a:lstStyle>
            <a:lvl1pPr>
              <a:defRPr sz="4400" baseline="0">
                <a:solidFill>
                  <a:schemeClr val="bg1"/>
                </a:solidFill>
                <a:latin typeface="HelvNeue Bold for IB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5751" y="4589006"/>
            <a:ext cx="558399" cy="214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9023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able of Contents/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3465" y="731521"/>
            <a:ext cx="8568205" cy="276999"/>
          </a:xfrm>
        </p:spPr>
        <p:txBody>
          <a:bodyPr/>
          <a:lstStyle>
            <a:lvl1pPr marL="0" marR="0" indent="0" algn="l" defTabSz="68578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163825" y="1371600"/>
            <a:ext cx="5687845" cy="3086100"/>
          </a:xfrm>
        </p:spPr>
        <p:txBody>
          <a:bodyPr tIns="91440"/>
          <a:lstStyle>
            <a:lvl1pPr marL="0" indent="0">
              <a:lnSpc>
                <a:spcPct val="100000"/>
              </a:lnSpc>
              <a:spcBef>
                <a:spcPts val="810"/>
              </a:spcBef>
              <a:buNone/>
              <a:defRPr sz="1400" baseline="0">
                <a:solidFill>
                  <a:schemeClr val="tx1"/>
                </a:solidFill>
              </a:defRPr>
            </a:lvl1pPr>
            <a:lvl2pPr marL="176209" indent="0">
              <a:buNone/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329184" y="1371600"/>
            <a:ext cx="2743200" cy="3086100"/>
          </a:xfrm>
        </p:spPr>
        <p:txBody>
          <a:bodyPr/>
          <a:lstStyle>
            <a:lvl1pPr marL="0" indent="0">
              <a:buNone/>
              <a:defRPr sz="1800" baseline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6" name="Rectangle 52"/>
          <p:cNvSpPr>
            <a:spLocks noGrp="1" noChangeArrowheads="1"/>
          </p:cNvSpPr>
          <p:nvPr>
            <p:ph type="sldNum" sz="quarter" idx="14"/>
          </p:nvPr>
        </p:nvSpPr>
        <p:spPr/>
        <p:txBody>
          <a:bodyPr/>
          <a:lstStyle>
            <a:lvl1pPr>
              <a:lnSpc>
                <a:spcPct val="100000"/>
              </a:lnSpc>
              <a:defRPr sz="10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57F3409C-6F8E-402E-9B83-A9B7BD7390D5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928CF9-3E59-3A40-88C6-D8E6340724CB}"/>
              </a:ext>
            </a:extLst>
          </p:cNvPr>
          <p:cNvSpPr txBox="1"/>
          <p:nvPr userDrawn="1"/>
        </p:nvSpPr>
        <p:spPr>
          <a:xfrm>
            <a:off x="178682" y="168796"/>
            <a:ext cx="11240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0" dirty="0">
                <a:solidFill>
                  <a:srgbClr val="010000"/>
                </a:solidFill>
                <a:latin typeface="IBM Plex Sans" panose="020B0503050000000000" pitchFamily="34" charset="77"/>
                <a:cs typeface="Arial" panose="020B0604020202020204" pitchFamily="34" charset="0"/>
              </a:rPr>
              <a:t>Hybrid Cloud</a:t>
            </a:r>
          </a:p>
        </p:txBody>
      </p:sp>
    </p:spTree>
    <p:extLst>
      <p:ext uri="{BB962C8B-B14F-4D97-AF65-F5344CB8AC3E}">
        <p14:creationId xmlns:p14="http://schemas.microsoft.com/office/powerpoint/2010/main" val="3870305245"/>
      </p:ext>
    </p:extLst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3464" y="731521"/>
            <a:ext cx="8686800" cy="276999"/>
          </a:xfrm>
        </p:spPr>
        <p:txBody>
          <a:bodyPr/>
          <a:lstStyle>
            <a:lvl1pPr>
              <a:defRPr sz="2000">
                <a:solidFill>
                  <a:schemeClr val="accent1"/>
                </a:solidFill>
                <a:latin typeface="HelvNeue Bold for IBM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83465" y="1370411"/>
            <a:ext cx="4151312" cy="1470211"/>
          </a:xfrm>
        </p:spPr>
        <p:txBody>
          <a:bodyPr/>
          <a:lstStyle>
            <a:lvl1pPr>
              <a:defRPr sz="18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>
              <a:defRPr sz="1600">
                <a:solidFill>
                  <a:schemeClr val="tx1"/>
                </a:solidFill>
                <a:latin typeface="+mn-lt"/>
                <a:cs typeface="Arial" pitchFamily="34" charset="0"/>
              </a:defRPr>
            </a:lvl2pPr>
            <a:lvl3pPr>
              <a:defRPr sz="1400">
                <a:solidFill>
                  <a:schemeClr val="tx1"/>
                </a:solidFill>
                <a:latin typeface="+mn-lt"/>
                <a:cs typeface="Arial" pitchFamily="34" charset="0"/>
              </a:defRPr>
            </a:lvl3pPr>
            <a:lvl4pPr>
              <a:defRPr sz="1200">
                <a:solidFill>
                  <a:schemeClr val="tx1"/>
                </a:solidFill>
                <a:latin typeface="+mn-lt"/>
              </a:defRPr>
            </a:lvl4pPr>
            <a:lvl5pPr>
              <a:defRPr sz="1000">
                <a:solidFill>
                  <a:schemeClr val="tx1"/>
                </a:solidFill>
                <a:latin typeface="+mn-lt"/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87178" y="1370411"/>
            <a:ext cx="4151313" cy="1470211"/>
          </a:xfrm>
        </p:spPr>
        <p:txBody>
          <a:bodyPr/>
          <a:lstStyle>
            <a:lvl1pPr>
              <a:defRPr sz="18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>
              <a:defRPr sz="1600">
                <a:solidFill>
                  <a:schemeClr val="tx1"/>
                </a:solidFill>
                <a:latin typeface="+mn-lt"/>
                <a:cs typeface="Arial" pitchFamily="34" charset="0"/>
              </a:defRPr>
            </a:lvl2pPr>
            <a:lvl3pPr>
              <a:defRPr sz="1400">
                <a:solidFill>
                  <a:schemeClr val="tx1"/>
                </a:solidFill>
                <a:latin typeface="+mn-lt"/>
                <a:cs typeface="Arial" pitchFamily="34" charset="0"/>
              </a:defRPr>
            </a:lvl3pPr>
            <a:lvl4pPr>
              <a:defRPr sz="1200">
                <a:solidFill>
                  <a:schemeClr val="tx1"/>
                </a:solidFill>
                <a:latin typeface="+mn-lt"/>
              </a:defRPr>
            </a:lvl4pPr>
            <a:lvl5pPr>
              <a:defRPr sz="1000">
                <a:solidFill>
                  <a:schemeClr val="tx1"/>
                </a:solidFill>
                <a:latin typeface="+mn-lt"/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sz="half" idx="11"/>
          </p:nvPr>
        </p:nvSpPr>
        <p:spPr>
          <a:xfrm>
            <a:off x="283465" y="3030074"/>
            <a:ext cx="4151312" cy="1470211"/>
          </a:xfrm>
        </p:spPr>
        <p:txBody>
          <a:bodyPr/>
          <a:lstStyle>
            <a:lvl1pPr>
              <a:defRPr sz="18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>
              <a:defRPr sz="1600">
                <a:solidFill>
                  <a:schemeClr val="tx1"/>
                </a:solidFill>
                <a:latin typeface="+mn-lt"/>
                <a:cs typeface="Arial" pitchFamily="34" charset="0"/>
              </a:defRPr>
            </a:lvl2pPr>
            <a:lvl3pPr>
              <a:defRPr sz="1400">
                <a:solidFill>
                  <a:schemeClr val="tx1"/>
                </a:solidFill>
                <a:latin typeface="+mn-lt"/>
                <a:cs typeface="Arial" pitchFamily="34" charset="0"/>
              </a:defRPr>
            </a:lvl3pPr>
            <a:lvl4pPr>
              <a:defRPr sz="1200">
                <a:solidFill>
                  <a:schemeClr val="tx1"/>
                </a:solidFill>
                <a:latin typeface="+mn-lt"/>
              </a:defRPr>
            </a:lvl4pPr>
            <a:lvl5pPr>
              <a:defRPr sz="1000">
                <a:solidFill>
                  <a:schemeClr val="tx1"/>
                </a:solidFill>
                <a:latin typeface="+mn-lt"/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3"/>
          <p:cNvSpPr>
            <a:spLocks noGrp="1"/>
          </p:cNvSpPr>
          <p:nvPr>
            <p:ph sz="half" idx="12"/>
          </p:nvPr>
        </p:nvSpPr>
        <p:spPr>
          <a:xfrm>
            <a:off x="4587178" y="3030074"/>
            <a:ext cx="4151313" cy="1470211"/>
          </a:xfrm>
        </p:spPr>
        <p:txBody>
          <a:bodyPr/>
          <a:lstStyle>
            <a:lvl1pPr>
              <a:defRPr sz="18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>
              <a:defRPr sz="1600">
                <a:solidFill>
                  <a:schemeClr val="tx1"/>
                </a:solidFill>
                <a:latin typeface="+mn-lt"/>
                <a:cs typeface="Arial" pitchFamily="34" charset="0"/>
              </a:defRPr>
            </a:lvl2pPr>
            <a:lvl3pPr>
              <a:defRPr sz="1400">
                <a:solidFill>
                  <a:schemeClr val="tx1"/>
                </a:solidFill>
                <a:latin typeface="+mn-lt"/>
                <a:cs typeface="Arial" pitchFamily="34" charset="0"/>
              </a:defRPr>
            </a:lvl3pPr>
            <a:lvl4pPr>
              <a:defRPr sz="1200">
                <a:solidFill>
                  <a:schemeClr val="tx1"/>
                </a:solidFill>
                <a:latin typeface="+mn-lt"/>
              </a:defRPr>
            </a:lvl4pPr>
            <a:lvl5pPr>
              <a:defRPr sz="1000">
                <a:solidFill>
                  <a:schemeClr val="tx1"/>
                </a:solidFill>
                <a:latin typeface="+mn-lt"/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Rectangle 52"/>
          <p:cNvSpPr>
            <a:spLocks noGrp="1" noChangeArrowheads="1"/>
          </p:cNvSpPr>
          <p:nvPr>
            <p:ph type="sldNum" sz="quarter" idx="13"/>
          </p:nvPr>
        </p:nvSpPr>
        <p:spPr/>
        <p:txBody>
          <a:bodyPr/>
          <a:lstStyle>
            <a:lvl1pPr>
              <a:lnSpc>
                <a:spcPct val="100000"/>
              </a:lnSpc>
              <a:defRPr sz="10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907A9A71-EA24-4104-9476-E93F189E635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DE65091-86A7-5449-886D-BEAF8EC65E80}"/>
              </a:ext>
            </a:extLst>
          </p:cNvPr>
          <p:cNvSpPr txBox="1"/>
          <p:nvPr userDrawn="1"/>
        </p:nvSpPr>
        <p:spPr>
          <a:xfrm>
            <a:off x="178682" y="168796"/>
            <a:ext cx="11240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0" dirty="0">
                <a:solidFill>
                  <a:srgbClr val="010000"/>
                </a:solidFill>
                <a:latin typeface="IBM Plex Sans" panose="020B0503050000000000" pitchFamily="34" charset="77"/>
                <a:cs typeface="Arial" panose="020B0604020202020204" pitchFamily="34" charset="0"/>
              </a:rPr>
              <a:t>Hybrid Cloud</a:t>
            </a:r>
          </a:p>
        </p:txBody>
      </p:sp>
    </p:spTree>
    <p:extLst>
      <p:ext uri="{BB962C8B-B14F-4D97-AF65-F5344CB8AC3E}">
        <p14:creationId xmlns:p14="http://schemas.microsoft.com/office/powerpoint/2010/main" val="398210076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Eclipse Codewind / September 9th, 2019 / © 2019 IBM Corporation</a:t>
            </a:r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9143999" cy="1290639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8789785"/>
      </p:ext>
    </p:extLst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Title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731520"/>
            <a:ext cx="1984248" cy="553998"/>
          </a:xfrm>
        </p:spPr>
        <p:txBody>
          <a:bodyPr/>
          <a:lstStyle>
            <a:lvl1pPr>
              <a:defRPr sz="2000" b="0">
                <a:solidFill>
                  <a:schemeClr val="accent1"/>
                </a:solidFill>
                <a:latin typeface="HelvNeue Bold for IBM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41448" y="731520"/>
            <a:ext cx="3044953" cy="3657600"/>
          </a:xfrm>
        </p:spPr>
        <p:txBody>
          <a:bodyPr/>
          <a:lstStyle>
            <a:lvl1pPr>
              <a:buClrTx/>
              <a:defRPr sz="18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>
              <a:defRPr sz="16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2pPr>
            <a:lvl3pPr>
              <a:defRPr sz="14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3pPr>
            <a:lvl4pPr>
              <a:defRPr sz="1200">
                <a:solidFill>
                  <a:schemeClr val="tx1"/>
                </a:solidFill>
                <a:latin typeface="+mn-lt"/>
              </a:defRPr>
            </a:lvl4pPr>
            <a:lvl5pPr>
              <a:defRPr sz="10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1"/>
          </p:nvPr>
        </p:nvSpPr>
        <p:spPr>
          <a:xfrm>
            <a:off x="5641848" y="731520"/>
            <a:ext cx="3044953" cy="3657600"/>
          </a:xfrm>
        </p:spPr>
        <p:txBody>
          <a:bodyPr/>
          <a:lstStyle>
            <a:lvl1pPr>
              <a:buClrTx/>
              <a:defRPr sz="18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>
              <a:defRPr sz="16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2pPr>
            <a:lvl3pPr>
              <a:defRPr sz="14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3pPr>
            <a:lvl4pPr>
              <a:defRPr sz="1200">
                <a:solidFill>
                  <a:schemeClr val="tx1"/>
                </a:solidFill>
                <a:latin typeface="+mn-lt"/>
              </a:defRPr>
            </a:lvl4pPr>
            <a:lvl5pPr>
              <a:defRPr sz="10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52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lnSpc>
                <a:spcPct val="100000"/>
              </a:lnSpc>
              <a:defRPr sz="10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112798F6-F013-4760-8348-C4FCC72F6FCD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BFCFA9-A132-7342-AE0B-9FB7E11CB188}"/>
              </a:ext>
            </a:extLst>
          </p:cNvPr>
          <p:cNvSpPr txBox="1"/>
          <p:nvPr userDrawn="1"/>
        </p:nvSpPr>
        <p:spPr>
          <a:xfrm>
            <a:off x="178682" y="168796"/>
            <a:ext cx="11240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0" dirty="0">
                <a:solidFill>
                  <a:srgbClr val="010000"/>
                </a:solidFill>
                <a:latin typeface="IBM Plex Sans" panose="020B0503050000000000" pitchFamily="34" charset="77"/>
                <a:cs typeface="Arial" panose="020B0604020202020204" pitchFamily="34" charset="0"/>
              </a:rPr>
              <a:t>Hybrid Cloud</a:t>
            </a:r>
          </a:p>
        </p:txBody>
      </p:sp>
    </p:spTree>
    <p:extLst>
      <p:ext uri="{BB962C8B-B14F-4D97-AF65-F5344CB8AC3E}">
        <p14:creationId xmlns:p14="http://schemas.microsoft.com/office/powerpoint/2010/main" val="1077694789"/>
      </p:ext>
    </p:extLst>
  </p:cSld>
  <p:clrMapOvr>
    <a:masterClrMapping/>
  </p:clrMapOvr>
  <p:hf hdr="0" ftr="0" dt="0"/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Title and Two Content with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731520"/>
            <a:ext cx="1984248" cy="553998"/>
          </a:xfrm>
        </p:spPr>
        <p:txBody>
          <a:bodyPr/>
          <a:lstStyle>
            <a:lvl1pPr>
              <a:defRPr sz="2000" b="0">
                <a:solidFill>
                  <a:schemeClr val="accent1"/>
                </a:solidFill>
                <a:latin typeface="HelvNeue Bold for IBM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41448" y="1416423"/>
            <a:ext cx="3044953" cy="2743200"/>
          </a:xfrm>
        </p:spPr>
        <p:txBody>
          <a:bodyPr/>
          <a:lstStyle>
            <a:lvl1pPr>
              <a:buClrTx/>
              <a:defRPr sz="18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>
              <a:defRPr sz="16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2pPr>
            <a:lvl3pPr>
              <a:defRPr sz="14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3pPr>
            <a:lvl4pPr>
              <a:defRPr sz="1200">
                <a:solidFill>
                  <a:schemeClr val="tx1"/>
                </a:solidFill>
                <a:latin typeface="+mn-lt"/>
              </a:defRPr>
            </a:lvl4pPr>
            <a:lvl5pPr>
              <a:defRPr sz="10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1"/>
          </p:nvPr>
        </p:nvSpPr>
        <p:spPr>
          <a:xfrm>
            <a:off x="5641848" y="1416423"/>
            <a:ext cx="3044953" cy="2743200"/>
          </a:xfrm>
        </p:spPr>
        <p:txBody>
          <a:bodyPr/>
          <a:lstStyle>
            <a:lvl1pPr>
              <a:buClrTx/>
              <a:defRPr sz="18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>
              <a:defRPr sz="16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2pPr>
            <a:lvl3pPr>
              <a:defRPr sz="14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3pPr>
            <a:lvl4pPr>
              <a:defRPr sz="1200">
                <a:solidFill>
                  <a:schemeClr val="tx1"/>
                </a:solidFill>
                <a:latin typeface="+mn-lt"/>
              </a:defRPr>
            </a:lvl4pPr>
            <a:lvl5pPr>
              <a:defRPr sz="10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2"/>
          </p:nvPr>
        </p:nvSpPr>
        <p:spPr>
          <a:xfrm>
            <a:off x="2441446" y="731521"/>
            <a:ext cx="3044954" cy="479822"/>
          </a:xfrm>
        </p:spPr>
        <p:txBody>
          <a:bodyPr anchor="b"/>
          <a:lstStyle>
            <a:lvl1pPr marL="0" indent="0">
              <a:buNone/>
              <a:defRPr sz="1800" b="0" baseline="0">
                <a:solidFill>
                  <a:schemeClr val="tx1"/>
                </a:solidFill>
                <a:latin typeface="HelvNeue Bold for IBM"/>
                <a:cs typeface="Arial" pitchFamily="34" charset="0"/>
              </a:defRPr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41848" y="731521"/>
            <a:ext cx="3044954" cy="479822"/>
          </a:xfrm>
        </p:spPr>
        <p:txBody>
          <a:bodyPr anchor="b"/>
          <a:lstStyle>
            <a:lvl1pPr marL="0" indent="0">
              <a:buNone/>
              <a:defRPr sz="1800" b="0" baseline="0">
                <a:solidFill>
                  <a:schemeClr val="tx1"/>
                </a:solidFill>
                <a:latin typeface="HelvNeue Bold for IBM"/>
                <a:cs typeface="Arial" pitchFamily="34" charset="0"/>
              </a:defRPr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Rectangle 52"/>
          <p:cNvSpPr>
            <a:spLocks noGrp="1" noChangeArrowheads="1"/>
          </p:cNvSpPr>
          <p:nvPr>
            <p:ph type="sldNum" sz="quarter" idx="13"/>
          </p:nvPr>
        </p:nvSpPr>
        <p:spPr/>
        <p:txBody>
          <a:bodyPr/>
          <a:lstStyle>
            <a:lvl1pPr>
              <a:lnSpc>
                <a:spcPct val="100000"/>
              </a:lnSpc>
              <a:defRPr sz="10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7BA860D7-F945-411E-98F6-33B3F11DB7F6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35C08D5-9F89-A041-87B8-E215D7A48842}"/>
              </a:ext>
            </a:extLst>
          </p:cNvPr>
          <p:cNvSpPr txBox="1"/>
          <p:nvPr userDrawn="1"/>
        </p:nvSpPr>
        <p:spPr>
          <a:xfrm>
            <a:off x="178682" y="176230"/>
            <a:ext cx="11240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0" dirty="0">
                <a:solidFill>
                  <a:srgbClr val="010000"/>
                </a:solidFill>
                <a:latin typeface="IBM Plex Sans" panose="020B0503050000000000" pitchFamily="34" charset="77"/>
                <a:cs typeface="Arial" panose="020B0604020202020204" pitchFamily="34" charset="0"/>
              </a:rPr>
              <a:t>Hybrid Cloud</a:t>
            </a:r>
          </a:p>
        </p:txBody>
      </p:sp>
    </p:spTree>
    <p:extLst>
      <p:ext uri="{BB962C8B-B14F-4D97-AF65-F5344CB8AC3E}">
        <p14:creationId xmlns:p14="http://schemas.microsoft.com/office/powerpoint/2010/main" val="1792443158"/>
      </p:ext>
    </p:extLst>
  </p:cSld>
  <p:clrMapOvr>
    <a:masterClrMapping/>
  </p:clrMapOvr>
  <p:hf hdr="0" ftr="0" dt="0"/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3464" y="731521"/>
            <a:ext cx="8639472" cy="276999"/>
          </a:xfrm>
        </p:spPr>
        <p:txBody>
          <a:bodyPr/>
          <a:lstStyle>
            <a:lvl1pPr>
              <a:defRPr sz="2000" b="0">
                <a:solidFill>
                  <a:schemeClr val="accent1"/>
                </a:solidFill>
                <a:latin typeface="HelvNeue Bold for IBM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Rectangle 52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lnSpc>
                <a:spcPct val="100000"/>
              </a:lnSpc>
              <a:defRPr sz="10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D29F62C2-06F1-4256-8BEA-AE6C66652B78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69B413-DCB6-874A-9665-2F7FBB892BD9}"/>
              </a:ext>
            </a:extLst>
          </p:cNvPr>
          <p:cNvSpPr txBox="1"/>
          <p:nvPr userDrawn="1"/>
        </p:nvSpPr>
        <p:spPr>
          <a:xfrm>
            <a:off x="178682" y="168796"/>
            <a:ext cx="11240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0" dirty="0">
                <a:solidFill>
                  <a:srgbClr val="010000"/>
                </a:solidFill>
                <a:latin typeface="IBM Plex Sans" panose="020B0503050000000000" pitchFamily="34" charset="77"/>
                <a:cs typeface="Arial" panose="020B0604020202020204" pitchFamily="34" charset="0"/>
              </a:rPr>
              <a:t>Hybrid Cloud</a:t>
            </a:r>
          </a:p>
        </p:txBody>
      </p:sp>
    </p:spTree>
    <p:extLst>
      <p:ext uri="{BB962C8B-B14F-4D97-AF65-F5344CB8AC3E}">
        <p14:creationId xmlns:p14="http://schemas.microsoft.com/office/powerpoint/2010/main" val="1492178886"/>
      </p:ext>
    </p:extLst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50800" y="-10160"/>
            <a:ext cx="9194800" cy="517638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3464" y="731521"/>
            <a:ext cx="8639472" cy="276999"/>
          </a:xfrm>
        </p:spPr>
        <p:txBody>
          <a:bodyPr/>
          <a:lstStyle>
            <a:lvl1pPr>
              <a:defRPr sz="2000" b="0">
                <a:solidFill>
                  <a:schemeClr val="bg1"/>
                </a:solidFill>
                <a:latin typeface="HelvNeue Bold for IBM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Rectangle 52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lnSpc>
                <a:spcPct val="100000"/>
              </a:lnSpc>
              <a:defRPr sz="10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D29F62C2-06F1-4256-8BEA-AE6C66652B78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95296" y="4872562"/>
            <a:ext cx="357791" cy="137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767900"/>
      </p:ext>
    </p:extLst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urple 1 - Section page logos">
    <p:bg>
      <p:bgPr>
        <a:solidFill>
          <a:srgbClr val="7F1C7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 descr="faded-logo-wallpaper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9144000" cy="314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338330" y="2747674"/>
            <a:ext cx="8440547" cy="253746"/>
          </a:xfrm>
        </p:spPr>
        <p:txBody>
          <a:bodyPr/>
          <a:lstStyle>
            <a:lvl1pPr marL="0" indent="0">
              <a:spcBef>
                <a:spcPts val="965"/>
              </a:spcBef>
              <a:buNone/>
              <a:defRPr sz="1608">
                <a:solidFill>
                  <a:schemeClr val="bg1"/>
                </a:solidFill>
              </a:defRPr>
            </a:lvl1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92920140"/>
      </p:ext>
    </p:extLst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able of contents/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8613" y="219075"/>
            <a:ext cx="8686800" cy="394980"/>
          </a:xfrm>
        </p:spPr>
        <p:txBody>
          <a:bodyPr/>
          <a:lstStyle>
            <a:lvl1pPr marL="0" marR="0" indent="0" algn="l" defTabSz="914378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dirty="0"/>
              <a:t>Table of contents/Agenda template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EDDE8C-FCD3-47EF-B8D4-5308179AEE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163825" y="1371600"/>
            <a:ext cx="5687845" cy="3086100"/>
          </a:xfrm>
        </p:spPr>
        <p:txBody>
          <a:bodyPr lIns="0" tIns="91440" bIns="0"/>
          <a:lstStyle>
            <a:lvl1pPr marL="0" indent="0">
              <a:lnSpc>
                <a:spcPts val="1300"/>
              </a:lnSpc>
              <a:spcBef>
                <a:spcPts val="1080"/>
              </a:spcBef>
              <a:buNone/>
              <a:defRPr sz="1200"/>
            </a:lvl1pPr>
          </a:lstStyle>
          <a:p>
            <a:pPr lvl="0"/>
            <a:r>
              <a:rPr lang="en-US" dirty="0"/>
              <a:t>Note that the contents/agenda items are written in sentence case</a:t>
            </a:r>
          </a:p>
          <a:p>
            <a:pPr lvl="0"/>
            <a:r>
              <a:rPr lang="en-US" dirty="0"/>
              <a:t>Title the page “Table of contents” if the document is meant to be read or is a “leave behind.” Use “Agenda” if the document will be presented formally</a:t>
            </a:r>
          </a:p>
          <a:p>
            <a:pPr lvl="0"/>
            <a:r>
              <a:rPr lang="en-US" dirty="0"/>
              <a:t>This page should appear at the beginning of each section, with the highlighted section appearing in blue and bold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329184" y="1371600"/>
            <a:ext cx="2743200" cy="3086100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en-US" dirty="0"/>
              <a:t>Content heading</a:t>
            </a:r>
          </a:p>
        </p:txBody>
      </p:sp>
    </p:spTree>
    <p:extLst>
      <p:ext uri="{BB962C8B-B14F-4D97-AF65-F5344CB8AC3E}">
        <p14:creationId xmlns:p14="http://schemas.microsoft.com/office/powerpoint/2010/main" val="196592506"/>
      </p:ext>
    </p:extLst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ide Title and Fou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731520"/>
            <a:ext cx="1984248" cy="553998"/>
          </a:xfrm>
        </p:spPr>
        <p:txBody>
          <a:bodyPr/>
          <a:lstStyle>
            <a:lvl1pPr>
              <a:defRPr sz="2000" b="0">
                <a:solidFill>
                  <a:schemeClr val="accent1"/>
                </a:solidFill>
                <a:latin typeface="HelvNeue Bold for IBM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41448" y="731520"/>
            <a:ext cx="3044953" cy="1822078"/>
          </a:xfrm>
        </p:spPr>
        <p:txBody>
          <a:bodyPr>
            <a:noAutofit/>
          </a:bodyPr>
          <a:lstStyle>
            <a:lvl1pPr>
              <a:buClrTx/>
              <a:defRPr sz="14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>
              <a:defRPr sz="12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2pPr>
            <a:lvl3pPr>
              <a:defRPr sz="10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3pPr>
            <a:lvl4pPr>
              <a:defRPr sz="1000">
                <a:solidFill>
                  <a:schemeClr val="tx1"/>
                </a:solidFill>
                <a:latin typeface="+mn-lt"/>
              </a:defRPr>
            </a:lvl4pPr>
            <a:lvl5pPr>
              <a:defRPr sz="10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1"/>
          </p:nvPr>
        </p:nvSpPr>
        <p:spPr>
          <a:xfrm>
            <a:off x="5641848" y="731520"/>
            <a:ext cx="3044953" cy="1822078"/>
          </a:xfr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Autofit/>
          </a:bodyPr>
          <a:lstStyle>
            <a:lvl1pPr>
              <a:defRPr lang="en-US" sz="1400" baseline="0" dirty="0" smtClean="0">
                <a:solidFill>
                  <a:schemeClr val="tx1"/>
                </a:solidFill>
              </a:defRPr>
            </a:lvl1pPr>
            <a:lvl2pPr>
              <a:defRPr lang="en-US" sz="1200" baseline="0" dirty="0" smtClean="0">
                <a:solidFill>
                  <a:schemeClr val="tx1"/>
                </a:solidFill>
              </a:defRPr>
            </a:lvl2pPr>
            <a:lvl3pPr>
              <a:defRPr lang="en-US" sz="1000" baseline="0" dirty="0" smtClean="0">
                <a:solidFill>
                  <a:schemeClr val="tx1"/>
                </a:solidFill>
              </a:defRPr>
            </a:lvl3pPr>
            <a:lvl4pPr>
              <a:defRPr lang="en-US" sz="1000" dirty="0" smtClean="0">
                <a:solidFill>
                  <a:schemeClr val="tx1"/>
                </a:solidFill>
              </a:defRPr>
            </a:lvl4pPr>
            <a:lvl5pPr>
              <a:defRPr lang="en-US" dirty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2"/>
          </p:nvPr>
        </p:nvSpPr>
        <p:spPr>
          <a:xfrm>
            <a:off x="2441448" y="2753879"/>
            <a:ext cx="3044953" cy="1822078"/>
          </a:xfr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Autofit/>
          </a:bodyPr>
          <a:lstStyle>
            <a:lvl1pPr>
              <a:defRPr lang="en-US" sz="1400" baseline="0" dirty="0" smtClean="0">
                <a:solidFill>
                  <a:schemeClr val="tx1"/>
                </a:solidFill>
              </a:defRPr>
            </a:lvl1pPr>
            <a:lvl2pPr>
              <a:defRPr lang="en-US" sz="1200" baseline="0" dirty="0" smtClean="0">
                <a:solidFill>
                  <a:schemeClr val="tx1"/>
                </a:solidFill>
              </a:defRPr>
            </a:lvl2pPr>
            <a:lvl3pPr>
              <a:defRPr lang="en-US" sz="1000" baseline="0" dirty="0" smtClean="0">
                <a:solidFill>
                  <a:schemeClr val="tx1"/>
                </a:solidFill>
              </a:defRPr>
            </a:lvl3pPr>
            <a:lvl4pPr>
              <a:defRPr lang="en-US" sz="1000" dirty="0" smtClean="0">
                <a:solidFill>
                  <a:schemeClr val="tx1"/>
                </a:solidFill>
              </a:defRPr>
            </a:lvl4pPr>
            <a:lvl5pPr>
              <a:defRPr lang="en-US" dirty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5641848" y="2753879"/>
            <a:ext cx="3044953" cy="1822078"/>
          </a:xfr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Autofit/>
          </a:bodyPr>
          <a:lstStyle>
            <a:lvl1pPr>
              <a:defRPr lang="en-US" sz="1400" baseline="0" dirty="0" smtClean="0">
                <a:solidFill>
                  <a:schemeClr val="tx1"/>
                </a:solidFill>
              </a:defRPr>
            </a:lvl1pPr>
            <a:lvl2pPr>
              <a:defRPr lang="en-US" sz="1200" baseline="0" dirty="0" smtClean="0">
                <a:solidFill>
                  <a:schemeClr val="tx1"/>
                </a:solidFill>
              </a:defRPr>
            </a:lvl2pPr>
            <a:lvl3pPr>
              <a:defRPr lang="en-US" sz="1000" baseline="0" dirty="0" smtClean="0">
                <a:solidFill>
                  <a:schemeClr val="tx1"/>
                </a:solidFill>
              </a:defRPr>
            </a:lvl3pPr>
            <a:lvl4pPr>
              <a:defRPr lang="en-US" sz="1000" dirty="0" smtClean="0">
                <a:solidFill>
                  <a:schemeClr val="tx1"/>
                </a:solidFill>
              </a:defRPr>
            </a:lvl4pPr>
            <a:lvl5pPr>
              <a:defRPr lang="en-US" dirty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Rectangle 52"/>
          <p:cNvSpPr>
            <a:spLocks noGrp="1" noChangeArrowheads="1"/>
          </p:cNvSpPr>
          <p:nvPr>
            <p:ph type="sldNum" sz="quarter" idx="14"/>
          </p:nvPr>
        </p:nvSpPr>
        <p:spPr/>
        <p:txBody>
          <a:bodyPr/>
          <a:lstStyle>
            <a:lvl1pPr>
              <a:lnSpc>
                <a:spcPct val="100000"/>
              </a:lnSpc>
              <a:defRPr sz="10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534A1CEB-A26D-4DB6-B64A-33B309DB8BF4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5A88192-C9C8-004E-AC85-C759115E2842}"/>
              </a:ext>
            </a:extLst>
          </p:cNvPr>
          <p:cNvSpPr txBox="1"/>
          <p:nvPr userDrawn="1"/>
        </p:nvSpPr>
        <p:spPr>
          <a:xfrm>
            <a:off x="178682" y="168796"/>
            <a:ext cx="11240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0" dirty="0">
                <a:solidFill>
                  <a:srgbClr val="010000"/>
                </a:solidFill>
                <a:latin typeface="IBM Plex Sans" panose="020B0503050000000000" pitchFamily="34" charset="77"/>
                <a:cs typeface="Arial" panose="020B0604020202020204" pitchFamily="34" charset="0"/>
              </a:rPr>
              <a:t>Hybrid Cloud</a:t>
            </a:r>
          </a:p>
        </p:txBody>
      </p:sp>
    </p:spTree>
    <p:extLst>
      <p:ext uri="{BB962C8B-B14F-4D97-AF65-F5344CB8AC3E}">
        <p14:creationId xmlns:p14="http://schemas.microsoft.com/office/powerpoint/2010/main" val="874325215"/>
      </p:ext>
    </p:extLst>
  </p:cSld>
  <p:clrMapOvr>
    <a:masterClrMapping/>
  </p:clrMapOvr>
  <p:hf hdr="0" ftr="0" dt="0"/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Graphic 41">
            <a:extLst>
              <a:ext uri="{FF2B5EF4-FFF2-40B4-BE49-F238E27FC236}">
                <a16:creationId xmlns:a16="http://schemas.microsoft.com/office/drawing/2014/main" id="{5999553A-CAF8-4B46-8B69-C1DED98298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4835" y="3219658"/>
            <a:ext cx="8334332" cy="665226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BB0C1002-EDED-47C7-BBA2-0EBFE1FC14DB}"/>
              </a:ext>
            </a:extLst>
          </p:cNvPr>
          <p:cNvSpPr/>
          <p:nvPr userDrawn="1"/>
        </p:nvSpPr>
        <p:spPr>
          <a:xfrm>
            <a:off x="4786884" y="3552272"/>
            <a:ext cx="1282446" cy="15979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50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761FF7F-8841-44E5-9A7F-42D7389C7783}"/>
              </a:ext>
            </a:extLst>
          </p:cNvPr>
          <p:cNvSpPr/>
          <p:nvPr userDrawn="1"/>
        </p:nvSpPr>
        <p:spPr>
          <a:xfrm>
            <a:off x="6494525" y="3552272"/>
            <a:ext cx="1282446" cy="159791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5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B4049FD-E1B8-46F0-9261-1D12DC233166}"/>
              </a:ext>
            </a:extLst>
          </p:cNvPr>
          <p:cNvSpPr/>
          <p:nvPr userDrawn="1"/>
        </p:nvSpPr>
        <p:spPr>
          <a:xfrm>
            <a:off x="1371600" y="3552272"/>
            <a:ext cx="1282446" cy="159791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5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D8E1F2E-68BD-42F8-B40C-38178837E627}"/>
              </a:ext>
            </a:extLst>
          </p:cNvPr>
          <p:cNvSpPr/>
          <p:nvPr userDrawn="1"/>
        </p:nvSpPr>
        <p:spPr>
          <a:xfrm>
            <a:off x="3079242" y="3552272"/>
            <a:ext cx="1282446" cy="15979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5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74FE88-C8D9-446D-9CCF-05BB3D62C8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65094" y="280552"/>
            <a:ext cx="6613814" cy="276999"/>
          </a:xfrm>
        </p:spPr>
        <p:txBody>
          <a:bodyPr lIns="0" tIns="0" rIns="0" bIns="0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ru-RU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2585CCA-7E8D-4801-BD69-EE6074D6F70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65636" y="674869"/>
            <a:ext cx="6612731" cy="253035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5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151A24C-5AE7-4C88-A756-96BF7217B67D}"/>
              </a:ext>
            </a:extLst>
          </p:cNvPr>
          <p:cNvCxnSpPr/>
          <p:nvPr userDrawn="1"/>
        </p:nvCxnSpPr>
        <p:spPr>
          <a:xfrm>
            <a:off x="795760" y="3552272"/>
            <a:ext cx="7587000" cy="0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Graphic 43">
            <a:extLst>
              <a:ext uri="{FF2B5EF4-FFF2-40B4-BE49-F238E27FC236}">
                <a16:creationId xmlns:a16="http://schemas.microsoft.com/office/drawing/2014/main" id="{A8E93428-4ED9-4325-A388-C3ADA2D317D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37525" y="1167184"/>
            <a:ext cx="1014984" cy="682981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id="{FF6F2B9C-2242-4858-9F13-D35A8AA12DD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97259" y="2056752"/>
            <a:ext cx="1015163" cy="683100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id="{8BA30145-14AC-4F49-90EC-CCD6C9B03413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339499" y="1321573"/>
            <a:ext cx="1015163" cy="683100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id="{FC502391-D2FD-42C0-A3AD-CFBA0E74FD9D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4148347" y="2280237"/>
            <a:ext cx="1015163" cy="6831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id="{DC5D8DB9-127D-4F50-9EFA-69CCD2DD3FED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35218" y="1408613"/>
            <a:ext cx="1279525" cy="826449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id="{5FA82588-8741-4458-86A7-BD172C98E263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flipH="1">
            <a:off x="5975354" y="2300961"/>
            <a:ext cx="1015163" cy="683100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id="{E12826DC-5450-4E6F-B4D7-AB820553447F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607859" y="1218071"/>
            <a:ext cx="1015163" cy="683100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id="{A29C7905-A84A-435C-ACA8-104D43D82189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245388" y="1752181"/>
            <a:ext cx="1015163" cy="68310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id="{69367B0D-F81F-4674-A1B1-5A4542621446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flipH="1">
            <a:off x="7883722" y="2300961"/>
            <a:ext cx="1015163" cy="68310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id="{2F06B201-75A9-4318-9FB7-162ACF268913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661866" y="2983358"/>
            <a:ext cx="2651" cy="432054"/>
          </a:xfrm>
          <a:prstGeom prst="rect">
            <a:avLst/>
          </a:prstGeom>
        </p:spPr>
      </p:pic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683B5AB1-7EBB-41FA-91A7-C559D3C99B65}"/>
              </a:ext>
            </a:extLst>
          </p:cNvPr>
          <p:cNvCxnSpPr/>
          <p:nvPr userDrawn="1"/>
        </p:nvCxnSpPr>
        <p:spPr>
          <a:xfrm>
            <a:off x="1872681" y="1870271"/>
            <a:ext cx="0" cy="1556766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9E9CD576-7A1C-4CD4-9D8A-7B399C2CA3B1}"/>
              </a:ext>
            </a:extLst>
          </p:cNvPr>
          <p:cNvCxnSpPr>
            <a:cxnSpLocks/>
          </p:cNvCxnSpPr>
          <p:nvPr userDrawn="1"/>
        </p:nvCxnSpPr>
        <p:spPr>
          <a:xfrm>
            <a:off x="2543187" y="2738949"/>
            <a:ext cx="0" cy="64075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7BD786A0-A137-4606-ADCE-C6927B42099B}"/>
              </a:ext>
            </a:extLst>
          </p:cNvPr>
          <p:cNvCxnSpPr/>
          <p:nvPr userDrawn="1"/>
        </p:nvCxnSpPr>
        <p:spPr>
          <a:xfrm>
            <a:off x="7115484" y="1898040"/>
            <a:ext cx="0" cy="1556766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5815CBB7-9DB2-4084-9FAD-EAF1EC4885E3}"/>
              </a:ext>
            </a:extLst>
          </p:cNvPr>
          <p:cNvCxnSpPr>
            <a:cxnSpLocks/>
          </p:cNvCxnSpPr>
          <p:nvPr userDrawn="1"/>
        </p:nvCxnSpPr>
        <p:spPr>
          <a:xfrm>
            <a:off x="7751861" y="2435282"/>
            <a:ext cx="0" cy="985613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4F26B1C5-95B6-45FA-A9CD-A905D2137F41}"/>
              </a:ext>
            </a:extLst>
          </p:cNvPr>
          <p:cNvCxnSpPr>
            <a:cxnSpLocks/>
            <a:stCxn id="55" idx="2"/>
          </p:cNvCxnSpPr>
          <p:nvPr userDrawn="1"/>
        </p:nvCxnSpPr>
        <p:spPr>
          <a:xfrm flipH="1">
            <a:off x="8391197" y="2984062"/>
            <a:ext cx="107" cy="436833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87AFA7F4-DFBA-48DD-A963-33300EA6DCB7}"/>
              </a:ext>
            </a:extLst>
          </p:cNvPr>
          <p:cNvCxnSpPr>
            <a:cxnSpLocks/>
          </p:cNvCxnSpPr>
          <p:nvPr userDrawn="1"/>
        </p:nvCxnSpPr>
        <p:spPr>
          <a:xfrm>
            <a:off x="5205858" y="2235062"/>
            <a:ext cx="0" cy="1219745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2" name="Graphic 71">
            <a:extLst>
              <a:ext uri="{FF2B5EF4-FFF2-40B4-BE49-F238E27FC236}">
                <a16:creationId xmlns:a16="http://schemas.microsoft.com/office/drawing/2014/main" id="{FA075AB9-B34D-4B15-BCFC-4BF1B6243A91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567682" y="2960058"/>
            <a:ext cx="2651" cy="432054"/>
          </a:xfrm>
          <a:prstGeom prst="rect">
            <a:avLst/>
          </a:prstGeom>
        </p:spPr>
      </p:pic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DCD61995-16DF-4B2C-89CB-A72CAF07D9B3}"/>
              </a:ext>
            </a:extLst>
          </p:cNvPr>
          <p:cNvCxnSpPr>
            <a:cxnSpLocks/>
            <a:endCxn id="84" idx="0"/>
          </p:cNvCxnSpPr>
          <p:nvPr userDrawn="1"/>
        </p:nvCxnSpPr>
        <p:spPr>
          <a:xfrm flipH="1">
            <a:off x="3933098" y="2900523"/>
            <a:ext cx="6514" cy="460049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4" name="Graphic 73">
            <a:extLst>
              <a:ext uri="{FF2B5EF4-FFF2-40B4-BE49-F238E27FC236}">
                <a16:creationId xmlns:a16="http://schemas.microsoft.com/office/drawing/2014/main" id="{C8CEB2D1-FD5A-4675-9E26-EEA68EFB9B84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473500" y="2983358"/>
            <a:ext cx="2651" cy="432054"/>
          </a:xfrm>
          <a:prstGeom prst="rect">
            <a:avLst/>
          </a:prstGeom>
        </p:spPr>
      </p:pic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BF8628E3-930B-41FE-A903-DB4F8A73E3F2}"/>
              </a:ext>
            </a:extLst>
          </p:cNvPr>
          <p:cNvCxnSpPr>
            <a:cxnSpLocks/>
          </p:cNvCxnSpPr>
          <p:nvPr userDrawn="1"/>
        </p:nvCxnSpPr>
        <p:spPr>
          <a:xfrm>
            <a:off x="5842406" y="2235062"/>
            <a:ext cx="0" cy="1185833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 Placeholder 76">
            <a:extLst>
              <a:ext uri="{FF2B5EF4-FFF2-40B4-BE49-F238E27FC236}">
                <a16:creationId xmlns:a16="http://schemas.microsoft.com/office/drawing/2014/main" id="{E5A98CC2-08EF-44B9-8B89-5C46257219B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8909" y="3360571"/>
            <a:ext cx="384048" cy="383400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900" b="1">
                <a:solidFill>
                  <a:schemeClr val="tx1"/>
                </a:solidFill>
                <a:latin typeface="+mj-lt"/>
              </a:defRPr>
            </a:lvl1pPr>
            <a:lvl2pPr>
              <a:defRPr sz="1125" b="1">
                <a:latin typeface="+mj-lt"/>
              </a:defRPr>
            </a:lvl2pPr>
            <a:lvl3pPr>
              <a:defRPr sz="1125" b="1">
                <a:latin typeface="+mj-lt"/>
              </a:defRPr>
            </a:lvl3pPr>
            <a:lvl4pPr>
              <a:defRPr sz="1125" b="1">
                <a:latin typeface="+mj-lt"/>
              </a:defRPr>
            </a:lvl4pPr>
            <a:lvl5pPr>
              <a:defRPr sz="1125" b="1">
                <a:latin typeface="+mj-lt"/>
              </a:defRPr>
            </a:lvl5pPr>
          </a:lstStyle>
          <a:p>
            <a:pPr lvl="0"/>
            <a:r>
              <a:rPr lang="en-US" dirty="0"/>
              <a:t>DEC</a:t>
            </a:r>
            <a:endParaRPr lang="ru-RU" dirty="0"/>
          </a:p>
        </p:txBody>
      </p:sp>
      <p:sp>
        <p:nvSpPr>
          <p:cNvPr id="80" name="Text Placeholder 76">
            <a:extLst>
              <a:ext uri="{FF2B5EF4-FFF2-40B4-BE49-F238E27FC236}">
                <a16:creationId xmlns:a16="http://schemas.microsoft.com/office/drawing/2014/main" id="{F4DC2690-03AF-4032-8ED5-C3D1D4EC32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196098" y="3360248"/>
            <a:ext cx="384048" cy="383400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900" b="1">
                <a:solidFill>
                  <a:schemeClr val="tx1"/>
                </a:solidFill>
                <a:latin typeface="+mj-lt"/>
              </a:defRPr>
            </a:lvl1pPr>
            <a:lvl2pPr>
              <a:defRPr sz="1125" b="1">
                <a:latin typeface="+mj-lt"/>
              </a:defRPr>
            </a:lvl2pPr>
            <a:lvl3pPr>
              <a:defRPr sz="1125" b="1">
                <a:latin typeface="+mj-lt"/>
              </a:defRPr>
            </a:lvl3pPr>
            <a:lvl4pPr>
              <a:defRPr sz="1125" b="1">
                <a:latin typeface="+mj-lt"/>
              </a:defRPr>
            </a:lvl4pPr>
            <a:lvl5pPr>
              <a:defRPr sz="1125" b="1">
                <a:latin typeface="+mj-lt"/>
              </a:defRPr>
            </a:lvl5pPr>
          </a:lstStyle>
          <a:p>
            <a:pPr lvl="0"/>
            <a:r>
              <a:rPr lang="en-US" dirty="0"/>
              <a:t>DEC</a:t>
            </a:r>
            <a:endParaRPr lang="ru-RU" dirty="0"/>
          </a:p>
        </p:txBody>
      </p:sp>
      <p:sp>
        <p:nvSpPr>
          <p:cNvPr id="81" name="Text Placeholder 76">
            <a:extLst>
              <a:ext uri="{FF2B5EF4-FFF2-40B4-BE49-F238E27FC236}">
                <a16:creationId xmlns:a16="http://schemas.microsoft.com/office/drawing/2014/main" id="{0AF910D7-25F6-4C1D-BD02-BA0984AD56F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77506" y="3360571"/>
            <a:ext cx="384048" cy="383400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900" b="1">
                <a:solidFill>
                  <a:schemeClr val="tx1"/>
                </a:solidFill>
                <a:latin typeface="+mj-lt"/>
              </a:defRPr>
            </a:lvl1pPr>
            <a:lvl2pPr>
              <a:defRPr sz="1125" b="1">
                <a:latin typeface="+mj-lt"/>
              </a:defRPr>
            </a:lvl2pPr>
            <a:lvl3pPr>
              <a:defRPr sz="1125" b="1">
                <a:latin typeface="+mj-lt"/>
              </a:defRPr>
            </a:lvl3pPr>
            <a:lvl4pPr>
              <a:defRPr sz="1125" b="1">
                <a:latin typeface="+mj-lt"/>
              </a:defRPr>
            </a:lvl4pPr>
            <a:lvl5pPr>
              <a:defRPr sz="1125" b="1">
                <a:latin typeface="+mj-lt"/>
              </a:defRPr>
            </a:lvl5pPr>
          </a:lstStyle>
          <a:p>
            <a:pPr lvl="0"/>
            <a:r>
              <a:rPr lang="en-US" dirty="0"/>
              <a:t>JUN</a:t>
            </a:r>
            <a:endParaRPr lang="ru-RU" dirty="0"/>
          </a:p>
        </p:txBody>
      </p:sp>
      <p:sp>
        <p:nvSpPr>
          <p:cNvPr id="82" name="Text Placeholder 76">
            <a:extLst>
              <a:ext uri="{FF2B5EF4-FFF2-40B4-BE49-F238E27FC236}">
                <a16:creationId xmlns:a16="http://schemas.microsoft.com/office/drawing/2014/main" id="{978CD251-9E38-4039-B45B-81542FDA1D8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95342" y="3360571"/>
            <a:ext cx="384048" cy="383400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900" b="1">
                <a:solidFill>
                  <a:schemeClr val="tx1"/>
                </a:solidFill>
                <a:latin typeface="+mj-lt"/>
              </a:defRPr>
            </a:lvl1pPr>
            <a:lvl2pPr>
              <a:defRPr sz="1125" b="1">
                <a:latin typeface="+mj-lt"/>
              </a:defRPr>
            </a:lvl2pPr>
            <a:lvl3pPr>
              <a:defRPr sz="1125" b="1">
                <a:latin typeface="+mj-lt"/>
              </a:defRPr>
            </a:lvl3pPr>
            <a:lvl4pPr>
              <a:defRPr sz="1125" b="1">
                <a:latin typeface="+mj-lt"/>
              </a:defRPr>
            </a:lvl4pPr>
            <a:lvl5pPr>
              <a:defRPr sz="1125" b="1">
                <a:latin typeface="+mj-lt"/>
              </a:defRPr>
            </a:lvl5pPr>
          </a:lstStyle>
          <a:p>
            <a:pPr lvl="0"/>
            <a:r>
              <a:rPr lang="en-US" dirty="0"/>
              <a:t>JAN</a:t>
            </a:r>
            <a:endParaRPr lang="ru-RU" dirty="0"/>
          </a:p>
        </p:txBody>
      </p:sp>
      <p:sp>
        <p:nvSpPr>
          <p:cNvPr id="83" name="Text Placeholder 76">
            <a:extLst>
              <a:ext uri="{FF2B5EF4-FFF2-40B4-BE49-F238E27FC236}">
                <a16:creationId xmlns:a16="http://schemas.microsoft.com/office/drawing/2014/main" id="{8862AB59-B495-40FF-A96A-A50D5CB73DE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4640" y="3360571"/>
            <a:ext cx="384048" cy="383400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900" b="1">
                <a:solidFill>
                  <a:schemeClr val="tx1"/>
                </a:solidFill>
                <a:latin typeface="+mj-lt"/>
              </a:defRPr>
            </a:lvl1pPr>
            <a:lvl2pPr>
              <a:defRPr sz="1125" b="1">
                <a:latin typeface="+mj-lt"/>
              </a:defRPr>
            </a:lvl2pPr>
            <a:lvl3pPr>
              <a:defRPr sz="1125" b="1">
                <a:latin typeface="+mj-lt"/>
              </a:defRPr>
            </a:lvl3pPr>
            <a:lvl4pPr>
              <a:defRPr sz="1125" b="1">
                <a:latin typeface="+mj-lt"/>
              </a:defRPr>
            </a:lvl4pPr>
            <a:lvl5pPr>
              <a:defRPr sz="1125" b="1">
                <a:latin typeface="+mj-lt"/>
              </a:defRPr>
            </a:lvl5pPr>
          </a:lstStyle>
          <a:p>
            <a:pPr lvl="0"/>
            <a:r>
              <a:rPr lang="en-US" dirty="0"/>
              <a:t>APR</a:t>
            </a:r>
            <a:endParaRPr lang="ru-RU" dirty="0"/>
          </a:p>
        </p:txBody>
      </p:sp>
      <p:sp>
        <p:nvSpPr>
          <p:cNvPr id="84" name="Text Placeholder 76">
            <a:extLst>
              <a:ext uri="{FF2B5EF4-FFF2-40B4-BE49-F238E27FC236}">
                <a16:creationId xmlns:a16="http://schemas.microsoft.com/office/drawing/2014/main" id="{4C07DD8A-3623-4BD9-8482-B9476DAB2DF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741073" y="3360571"/>
            <a:ext cx="384048" cy="383400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900" b="1">
                <a:solidFill>
                  <a:schemeClr val="tx1"/>
                </a:solidFill>
                <a:latin typeface="+mj-lt"/>
              </a:defRPr>
            </a:lvl1pPr>
            <a:lvl2pPr>
              <a:defRPr sz="1125" b="1">
                <a:latin typeface="+mj-lt"/>
              </a:defRPr>
            </a:lvl2pPr>
            <a:lvl3pPr>
              <a:defRPr sz="1125" b="1">
                <a:latin typeface="+mj-lt"/>
              </a:defRPr>
            </a:lvl3pPr>
            <a:lvl4pPr>
              <a:defRPr sz="1125" b="1">
                <a:latin typeface="+mj-lt"/>
              </a:defRPr>
            </a:lvl4pPr>
            <a:lvl5pPr>
              <a:defRPr sz="1125" b="1">
                <a:latin typeface="+mj-lt"/>
              </a:defRPr>
            </a:lvl5pPr>
          </a:lstStyle>
          <a:p>
            <a:pPr lvl="0"/>
            <a:r>
              <a:rPr lang="en-US" dirty="0"/>
              <a:t>MAY</a:t>
            </a:r>
            <a:endParaRPr lang="ru-RU" dirty="0"/>
          </a:p>
        </p:txBody>
      </p:sp>
      <p:sp>
        <p:nvSpPr>
          <p:cNvPr id="85" name="Text Placeholder 76">
            <a:extLst>
              <a:ext uri="{FF2B5EF4-FFF2-40B4-BE49-F238E27FC236}">
                <a16:creationId xmlns:a16="http://schemas.microsoft.com/office/drawing/2014/main" id="{18C43019-5630-404E-8141-4CD73CCF36B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831775" y="3360571"/>
            <a:ext cx="384048" cy="383400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900" b="1">
                <a:solidFill>
                  <a:schemeClr val="tx1"/>
                </a:solidFill>
                <a:latin typeface="+mj-lt"/>
              </a:defRPr>
            </a:lvl1pPr>
            <a:lvl2pPr>
              <a:defRPr sz="1125" b="1">
                <a:latin typeface="+mj-lt"/>
              </a:defRPr>
            </a:lvl2pPr>
            <a:lvl3pPr>
              <a:defRPr sz="1125" b="1">
                <a:latin typeface="+mj-lt"/>
              </a:defRPr>
            </a:lvl3pPr>
            <a:lvl4pPr>
              <a:defRPr sz="1125" b="1">
                <a:latin typeface="+mj-lt"/>
              </a:defRPr>
            </a:lvl4pPr>
            <a:lvl5pPr>
              <a:defRPr sz="1125" b="1">
                <a:latin typeface="+mj-lt"/>
              </a:defRPr>
            </a:lvl5pPr>
          </a:lstStyle>
          <a:p>
            <a:pPr lvl="0"/>
            <a:r>
              <a:rPr lang="en-US" dirty="0"/>
              <a:t>FEB</a:t>
            </a:r>
            <a:endParaRPr lang="ru-RU" dirty="0"/>
          </a:p>
        </p:txBody>
      </p:sp>
      <p:sp>
        <p:nvSpPr>
          <p:cNvPr id="86" name="Text Placeholder 76">
            <a:extLst>
              <a:ext uri="{FF2B5EF4-FFF2-40B4-BE49-F238E27FC236}">
                <a16:creationId xmlns:a16="http://schemas.microsoft.com/office/drawing/2014/main" id="{0D5E5F87-7E75-4564-A62F-925E01D0E79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013938" y="3360571"/>
            <a:ext cx="384048" cy="383400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900" b="1">
                <a:solidFill>
                  <a:schemeClr val="tx1"/>
                </a:solidFill>
                <a:latin typeface="+mj-lt"/>
              </a:defRPr>
            </a:lvl1pPr>
            <a:lvl2pPr>
              <a:defRPr sz="1125" b="1">
                <a:latin typeface="+mj-lt"/>
              </a:defRPr>
            </a:lvl2pPr>
            <a:lvl3pPr>
              <a:defRPr sz="1125" b="1">
                <a:latin typeface="+mj-lt"/>
              </a:defRPr>
            </a:lvl3pPr>
            <a:lvl4pPr>
              <a:defRPr sz="1125" b="1">
                <a:latin typeface="+mj-lt"/>
              </a:defRPr>
            </a:lvl4pPr>
            <a:lvl5pPr>
              <a:defRPr sz="1125" b="1">
                <a:latin typeface="+mj-lt"/>
              </a:defRPr>
            </a:lvl5pPr>
          </a:lstStyle>
          <a:p>
            <a:pPr lvl="0"/>
            <a:r>
              <a:rPr lang="en-US" dirty="0"/>
              <a:t>JUL</a:t>
            </a:r>
            <a:endParaRPr lang="ru-RU" dirty="0"/>
          </a:p>
        </p:txBody>
      </p:sp>
      <p:sp>
        <p:nvSpPr>
          <p:cNvPr id="87" name="Text Placeholder 76">
            <a:extLst>
              <a:ext uri="{FF2B5EF4-FFF2-40B4-BE49-F238E27FC236}">
                <a16:creationId xmlns:a16="http://schemas.microsoft.com/office/drawing/2014/main" id="{FE474046-809E-41C2-A82A-63A59EC94E5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650371" y="3360571"/>
            <a:ext cx="384048" cy="383400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900" b="1">
                <a:solidFill>
                  <a:schemeClr val="tx1"/>
                </a:solidFill>
                <a:latin typeface="+mj-lt"/>
              </a:defRPr>
            </a:lvl1pPr>
            <a:lvl2pPr>
              <a:defRPr sz="1125" b="1">
                <a:latin typeface="+mj-lt"/>
              </a:defRPr>
            </a:lvl2pPr>
            <a:lvl3pPr>
              <a:defRPr sz="1125" b="1">
                <a:latin typeface="+mj-lt"/>
              </a:defRPr>
            </a:lvl3pPr>
            <a:lvl4pPr>
              <a:defRPr sz="1125" b="1">
                <a:latin typeface="+mj-lt"/>
              </a:defRPr>
            </a:lvl4pPr>
            <a:lvl5pPr>
              <a:defRPr sz="1125" b="1">
                <a:latin typeface="+mj-lt"/>
              </a:defRPr>
            </a:lvl5pPr>
          </a:lstStyle>
          <a:p>
            <a:pPr lvl="0"/>
            <a:r>
              <a:rPr lang="en-US" dirty="0"/>
              <a:t>AUG</a:t>
            </a:r>
            <a:endParaRPr lang="ru-RU" dirty="0"/>
          </a:p>
        </p:txBody>
      </p:sp>
      <p:sp>
        <p:nvSpPr>
          <p:cNvPr id="88" name="Text Placeholder 76">
            <a:extLst>
              <a:ext uri="{FF2B5EF4-FFF2-40B4-BE49-F238E27FC236}">
                <a16:creationId xmlns:a16="http://schemas.microsoft.com/office/drawing/2014/main" id="{57AE7F50-477B-4B5E-89D9-3CE27F8BDE9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468207" y="3360571"/>
            <a:ext cx="384048" cy="383400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900" b="1">
                <a:solidFill>
                  <a:schemeClr val="tx1"/>
                </a:solidFill>
                <a:latin typeface="+mj-lt"/>
              </a:defRPr>
            </a:lvl1pPr>
            <a:lvl2pPr>
              <a:defRPr sz="1125" b="1">
                <a:latin typeface="+mj-lt"/>
              </a:defRPr>
            </a:lvl2pPr>
            <a:lvl3pPr>
              <a:defRPr sz="1125" b="1">
                <a:latin typeface="+mj-lt"/>
              </a:defRPr>
            </a:lvl3pPr>
            <a:lvl4pPr>
              <a:defRPr sz="1125" b="1">
                <a:latin typeface="+mj-lt"/>
              </a:defRPr>
            </a:lvl4pPr>
            <a:lvl5pPr>
              <a:defRPr sz="1125" b="1">
                <a:latin typeface="+mj-lt"/>
              </a:defRPr>
            </a:lvl5pPr>
          </a:lstStyle>
          <a:p>
            <a:pPr lvl="0"/>
            <a:r>
              <a:rPr lang="en-US" dirty="0"/>
              <a:t>MAR</a:t>
            </a:r>
            <a:endParaRPr lang="ru-RU" dirty="0"/>
          </a:p>
        </p:txBody>
      </p:sp>
      <p:sp>
        <p:nvSpPr>
          <p:cNvPr id="89" name="Text Placeholder 76">
            <a:extLst>
              <a:ext uri="{FF2B5EF4-FFF2-40B4-BE49-F238E27FC236}">
                <a16:creationId xmlns:a16="http://schemas.microsoft.com/office/drawing/2014/main" id="{9F4C2F2B-2B5A-4AA7-8AF9-86FD697DC92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86804" y="3360571"/>
            <a:ext cx="384048" cy="383400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900" b="1">
                <a:solidFill>
                  <a:schemeClr val="tx1"/>
                </a:solidFill>
                <a:latin typeface="+mj-lt"/>
              </a:defRPr>
            </a:lvl1pPr>
            <a:lvl2pPr>
              <a:defRPr sz="1125" b="1">
                <a:latin typeface="+mj-lt"/>
              </a:defRPr>
            </a:lvl2pPr>
            <a:lvl3pPr>
              <a:defRPr sz="1125" b="1">
                <a:latin typeface="+mj-lt"/>
              </a:defRPr>
            </a:lvl3pPr>
            <a:lvl4pPr>
              <a:defRPr sz="1125" b="1">
                <a:latin typeface="+mj-lt"/>
              </a:defRPr>
            </a:lvl4pPr>
            <a:lvl5pPr>
              <a:defRPr sz="1125" b="1">
                <a:latin typeface="+mj-lt"/>
              </a:defRPr>
            </a:lvl5pPr>
          </a:lstStyle>
          <a:p>
            <a:pPr lvl="0"/>
            <a:r>
              <a:rPr lang="en-US" dirty="0"/>
              <a:t>SEP</a:t>
            </a:r>
            <a:endParaRPr lang="ru-RU" dirty="0"/>
          </a:p>
        </p:txBody>
      </p:sp>
      <p:sp>
        <p:nvSpPr>
          <p:cNvPr id="90" name="Text Placeholder 76">
            <a:extLst>
              <a:ext uri="{FF2B5EF4-FFF2-40B4-BE49-F238E27FC236}">
                <a16:creationId xmlns:a16="http://schemas.microsoft.com/office/drawing/2014/main" id="{C66035AF-713A-4F11-A3A3-6D662CF5698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923237" y="3360571"/>
            <a:ext cx="384048" cy="383400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900" b="1">
                <a:solidFill>
                  <a:schemeClr val="tx1"/>
                </a:solidFill>
                <a:latin typeface="+mj-lt"/>
              </a:defRPr>
            </a:lvl1pPr>
            <a:lvl2pPr>
              <a:defRPr sz="1125" b="1">
                <a:latin typeface="+mj-lt"/>
              </a:defRPr>
            </a:lvl2pPr>
            <a:lvl3pPr>
              <a:defRPr sz="1125" b="1">
                <a:latin typeface="+mj-lt"/>
              </a:defRPr>
            </a:lvl3pPr>
            <a:lvl4pPr>
              <a:defRPr sz="1125" b="1">
                <a:latin typeface="+mj-lt"/>
              </a:defRPr>
            </a:lvl4pPr>
            <a:lvl5pPr>
              <a:defRPr sz="1125" b="1">
                <a:latin typeface="+mj-lt"/>
              </a:defRPr>
            </a:lvl5pPr>
          </a:lstStyle>
          <a:p>
            <a:pPr lvl="0"/>
            <a:r>
              <a:rPr lang="en-US" dirty="0"/>
              <a:t>OCT</a:t>
            </a:r>
            <a:endParaRPr lang="ru-RU" dirty="0"/>
          </a:p>
        </p:txBody>
      </p:sp>
      <p:sp>
        <p:nvSpPr>
          <p:cNvPr id="91" name="Text Placeholder 76">
            <a:extLst>
              <a:ext uri="{FF2B5EF4-FFF2-40B4-BE49-F238E27FC236}">
                <a16:creationId xmlns:a16="http://schemas.microsoft.com/office/drawing/2014/main" id="{A469C081-9B6B-48BC-993C-A6E3B0B19BD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559669" y="3360571"/>
            <a:ext cx="384048" cy="383400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900" b="1">
                <a:solidFill>
                  <a:schemeClr val="tx1"/>
                </a:solidFill>
                <a:latin typeface="+mj-lt"/>
              </a:defRPr>
            </a:lvl1pPr>
            <a:lvl2pPr>
              <a:defRPr sz="1125" b="1">
                <a:latin typeface="+mj-lt"/>
              </a:defRPr>
            </a:lvl2pPr>
            <a:lvl3pPr>
              <a:defRPr sz="1125" b="1">
                <a:latin typeface="+mj-lt"/>
              </a:defRPr>
            </a:lvl3pPr>
            <a:lvl4pPr>
              <a:defRPr sz="1125" b="1">
                <a:latin typeface="+mj-lt"/>
              </a:defRPr>
            </a:lvl4pPr>
            <a:lvl5pPr>
              <a:defRPr sz="1125" b="1">
                <a:latin typeface="+mj-lt"/>
              </a:defRPr>
            </a:lvl5pPr>
          </a:lstStyle>
          <a:p>
            <a:pPr lvl="0"/>
            <a:r>
              <a:rPr lang="en-US" dirty="0"/>
              <a:t>NOV</a:t>
            </a:r>
            <a:endParaRPr lang="ru-RU" dirty="0"/>
          </a:p>
        </p:txBody>
      </p:sp>
      <p:sp>
        <p:nvSpPr>
          <p:cNvPr id="93" name="Text Placeholder 92">
            <a:extLst>
              <a:ext uri="{FF2B5EF4-FFF2-40B4-BE49-F238E27FC236}">
                <a16:creationId xmlns:a16="http://schemas.microsoft.com/office/drawing/2014/main" id="{89B19B41-BDC6-46D8-975C-2D06E14B616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83453" y="1385433"/>
            <a:ext cx="1010639" cy="143672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1050" b="1">
                <a:solidFill>
                  <a:schemeClr val="tx1"/>
                </a:solidFill>
                <a:latin typeface="+mj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endParaRPr lang="ru-RU" dirty="0"/>
          </a:p>
        </p:txBody>
      </p:sp>
      <p:sp>
        <p:nvSpPr>
          <p:cNvPr id="94" name="Text Placeholder 92">
            <a:extLst>
              <a:ext uri="{FF2B5EF4-FFF2-40B4-BE49-F238E27FC236}">
                <a16:creationId xmlns:a16="http://schemas.microsoft.com/office/drawing/2014/main" id="{7001B197-A958-4E16-AD2D-63EC156A411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83452" y="1538194"/>
            <a:ext cx="1010639" cy="364255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br>
              <a:rPr lang="en-US" dirty="0"/>
            </a:br>
            <a:r>
              <a:rPr lang="en-US" dirty="0"/>
              <a:t>description</a:t>
            </a:r>
            <a:endParaRPr lang="ru-RU" dirty="0"/>
          </a:p>
        </p:txBody>
      </p:sp>
      <p:sp>
        <p:nvSpPr>
          <p:cNvPr id="96" name="Text Placeholder 92">
            <a:extLst>
              <a:ext uri="{FF2B5EF4-FFF2-40B4-BE49-F238E27FC236}">
                <a16:creationId xmlns:a16="http://schemas.microsoft.com/office/drawing/2014/main" id="{88A84FA1-0D73-49A8-A3D2-E005CD4835F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791320" y="1371145"/>
            <a:ext cx="1010639" cy="143672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1050" b="1">
                <a:solidFill>
                  <a:schemeClr val="tx1"/>
                </a:solidFill>
                <a:latin typeface="+mj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endParaRPr lang="ru-RU" dirty="0"/>
          </a:p>
        </p:txBody>
      </p:sp>
      <p:sp>
        <p:nvSpPr>
          <p:cNvPr id="97" name="Text Placeholder 92">
            <a:extLst>
              <a:ext uri="{FF2B5EF4-FFF2-40B4-BE49-F238E27FC236}">
                <a16:creationId xmlns:a16="http://schemas.microsoft.com/office/drawing/2014/main" id="{1A902C94-49C3-42E7-B3C0-054980C59F0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791319" y="1538194"/>
            <a:ext cx="1010639" cy="364255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br>
              <a:rPr lang="en-US" dirty="0"/>
            </a:br>
            <a:r>
              <a:rPr lang="en-US" dirty="0"/>
              <a:t>description</a:t>
            </a:r>
            <a:endParaRPr lang="ru-RU" dirty="0"/>
          </a:p>
        </p:txBody>
      </p:sp>
      <p:sp>
        <p:nvSpPr>
          <p:cNvPr id="98" name="Text Placeholder 92">
            <a:extLst>
              <a:ext uri="{FF2B5EF4-FFF2-40B4-BE49-F238E27FC236}">
                <a16:creationId xmlns:a16="http://schemas.microsoft.com/office/drawing/2014/main" id="{6A588BD3-5A93-4BE0-A97C-3F91F703D88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699187" y="1385433"/>
            <a:ext cx="1010639" cy="143672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1050" b="1">
                <a:solidFill>
                  <a:schemeClr val="tx1"/>
                </a:solidFill>
                <a:latin typeface="+mj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endParaRPr lang="ru-RU" dirty="0"/>
          </a:p>
        </p:txBody>
      </p:sp>
      <p:sp>
        <p:nvSpPr>
          <p:cNvPr id="99" name="Text Placeholder 92">
            <a:extLst>
              <a:ext uri="{FF2B5EF4-FFF2-40B4-BE49-F238E27FC236}">
                <a16:creationId xmlns:a16="http://schemas.microsoft.com/office/drawing/2014/main" id="{CF518451-83D4-424A-A603-376701099B1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699187" y="1538194"/>
            <a:ext cx="1010639" cy="364255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br>
              <a:rPr lang="en-US" dirty="0"/>
            </a:br>
            <a:r>
              <a:rPr lang="en-US" dirty="0"/>
              <a:t>description</a:t>
            </a:r>
            <a:endParaRPr lang="ru-RU" dirty="0"/>
          </a:p>
        </p:txBody>
      </p:sp>
      <p:sp>
        <p:nvSpPr>
          <p:cNvPr id="100" name="Text Placeholder 92">
            <a:extLst>
              <a:ext uri="{FF2B5EF4-FFF2-40B4-BE49-F238E27FC236}">
                <a16:creationId xmlns:a16="http://schemas.microsoft.com/office/drawing/2014/main" id="{67D5CA08-D877-4DB8-B59F-E80836A7834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607055" y="1385433"/>
            <a:ext cx="1010639" cy="143672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1050" b="1">
                <a:solidFill>
                  <a:schemeClr val="tx1"/>
                </a:solidFill>
                <a:latin typeface="+mj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endParaRPr lang="ru-RU" dirty="0"/>
          </a:p>
        </p:txBody>
      </p:sp>
      <p:sp>
        <p:nvSpPr>
          <p:cNvPr id="101" name="Text Placeholder 92">
            <a:extLst>
              <a:ext uri="{FF2B5EF4-FFF2-40B4-BE49-F238E27FC236}">
                <a16:creationId xmlns:a16="http://schemas.microsoft.com/office/drawing/2014/main" id="{4787E4F4-A253-4A99-8126-FBAA70686F4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607054" y="1538194"/>
            <a:ext cx="1010639" cy="364255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br>
              <a:rPr lang="en-US" dirty="0"/>
            </a:br>
            <a:r>
              <a:rPr lang="en-US" dirty="0"/>
              <a:t>description</a:t>
            </a:r>
            <a:endParaRPr lang="ru-RU" dirty="0"/>
          </a:p>
        </p:txBody>
      </p:sp>
      <p:sp>
        <p:nvSpPr>
          <p:cNvPr id="102" name="Text Placeholder 92">
            <a:extLst>
              <a:ext uri="{FF2B5EF4-FFF2-40B4-BE49-F238E27FC236}">
                <a16:creationId xmlns:a16="http://schemas.microsoft.com/office/drawing/2014/main" id="{AE0790DD-E8BD-43EC-AA51-7CB68DD20E9A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515917" y="1922767"/>
            <a:ext cx="1010639" cy="143672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1050" b="1">
                <a:solidFill>
                  <a:schemeClr val="tx1"/>
                </a:solidFill>
                <a:latin typeface="+mj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endParaRPr lang="ru-RU" dirty="0"/>
          </a:p>
        </p:txBody>
      </p:sp>
      <p:sp>
        <p:nvSpPr>
          <p:cNvPr id="103" name="Text Placeholder 92">
            <a:extLst>
              <a:ext uri="{FF2B5EF4-FFF2-40B4-BE49-F238E27FC236}">
                <a16:creationId xmlns:a16="http://schemas.microsoft.com/office/drawing/2014/main" id="{2577F593-79D3-424D-A032-7ECBD1D6FAFE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515917" y="2075529"/>
            <a:ext cx="1010639" cy="364255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br>
              <a:rPr lang="en-US" dirty="0"/>
            </a:br>
            <a:r>
              <a:rPr lang="en-US" dirty="0"/>
              <a:t>description</a:t>
            </a:r>
            <a:endParaRPr lang="ru-RU" dirty="0"/>
          </a:p>
        </p:txBody>
      </p:sp>
      <p:sp>
        <p:nvSpPr>
          <p:cNvPr id="104" name="Text Placeholder 92">
            <a:extLst>
              <a:ext uri="{FF2B5EF4-FFF2-40B4-BE49-F238E27FC236}">
                <a16:creationId xmlns:a16="http://schemas.microsoft.com/office/drawing/2014/main" id="{3CB5E2EE-85C4-4CB5-8BE5-865C93896A7B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427249" y="1922767"/>
            <a:ext cx="1010639" cy="143672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1050" b="1">
                <a:solidFill>
                  <a:schemeClr val="tx1"/>
                </a:solidFill>
                <a:latin typeface="+mj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endParaRPr lang="ru-RU" dirty="0"/>
          </a:p>
        </p:txBody>
      </p:sp>
      <p:sp>
        <p:nvSpPr>
          <p:cNvPr id="105" name="Text Placeholder 92">
            <a:extLst>
              <a:ext uri="{FF2B5EF4-FFF2-40B4-BE49-F238E27FC236}">
                <a16:creationId xmlns:a16="http://schemas.microsoft.com/office/drawing/2014/main" id="{727741F9-FB7A-4DF0-81F7-BC37853C7AAC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427248" y="2075529"/>
            <a:ext cx="1010639" cy="364255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br>
              <a:rPr lang="en-US" dirty="0"/>
            </a:br>
            <a:r>
              <a:rPr lang="en-US" dirty="0"/>
              <a:t>description</a:t>
            </a:r>
            <a:endParaRPr lang="ru-RU" dirty="0"/>
          </a:p>
        </p:txBody>
      </p:sp>
      <p:sp>
        <p:nvSpPr>
          <p:cNvPr id="106" name="Text Placeholder 92">
            <a:extLst>
              <a:ext uri="{FF2B5EF4-FFF2-40B4-BE49-F238E27FC236}">
                <a16:creationId xmlns:a16="http://schemas.microsoft.com/office/drawing/2014/main" id="{9AA76CF9-6430-4F34-A84A-8AEDB9AC532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338580" y="1922767"/>
            <a:ext cx="1010639" cy="143672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1050" b="1">
                <a:solidFill>
                  <a:schemeClr val="tx1"/>
                </a:solidFill>
                <a:latin typeface="+mj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endParaRPr lang="ru-RU" dirty="0"/>
          </a:p>
        </p:txBody>
      </p:sp>
      <p:sp>
        <p:nvSpPr>
          <p:cNvPr id="107" name="Text Placeholder 92">
            <a:extLst>
              <a:ext uri="{FF2B5EF4-FFF2-40B4-BE49-F238E27FC236}">
                <a16:creationId xmlns:a16="http://schemas.microsoft.com/office/drawing/2014/main" id="{F8718C69-DBC9-43FE-B643-B1F6ACA11C6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338580" y="2075529"/>
            <a:ext cx="1010639" cy="364255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br>
              <a:rPr lang="en-US" dirty="0"/>
            </a:br>
            <a:r>
              <a:rPr lang="en-US" dirty="0"/>
              <a:t>description</a:t>
            </a:r>
            <a:endParaRPr lang="ru-RU" dirty="0"/>
          </a:p>
        </p:txBody>
      </p:sp>
      <p:sp>
        <p:nvSpPr>
          <p:cNvPr id="108" name="Text Placeholder 92">
            <a:extLst>
              <a:ext uri="{FF2B5EF4-FFF2-40B4-BE49-F238E27FC236}">
                <a16:creationId xmlns:a16="http://schemas.microsoft.com/office/drawing/2014/main" id="{7D1759ED-E404-427D-B97C-E51C74C374F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249912" y="1922767"/>
            <a:ext cx="1010639" cy="143672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1050" b="1">
                <a:solidFill>
                  <a:schemeClr val="tx1"/>
                </a:solidFill>
                <a:latin typeface="+mj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endParaRPr lang="ru-RU" dirty="0"/>
          </a:p>
        </p:txBody>
      </p:sp>
      <p:sp>
        <p:nvSpPr>
          <p:cNvPr id="109" name="Text Placeholder 92">
            <a:extLst>
              <a:ext uri="{FF2B5EF4-FFF2-40B4-BE49-F238E27FC236}">
                <a16:creationId xmlns:a16="http://schemas.microsoft.com/office/drawing/2014/main" id="{F49372DD-8792-4F5E-A97E-777095F8FA6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249911" y="2075529"/>
            <a:ext cx="1010639" cy="364255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br>
              <a:rPr lang="en-US" dirty="0"/>
            </a:br>
            <a:r>
              <a:rPr lang="en-US" dirty="0"/>
              <a:t>description</a:t>
            </a:r>
            <a:endParaRPr lang="ru-RU" dirty="0"/>
          </a:p>
        </p:txBody>
      </p:sp>
      <p:sp>
        <p:nvSpPr>
          <p:cNvPr id="110" name="Text Placeholder 92">
            <a:extLst>
              <a:ext uri="{FF2B5EF4-FFF2-40B4-BE49-F238E27FC236}">
                <a16:creationId xmlns:a16="http://schemas.microsoft.com/office/drawing/2014/main" id="{96DC320A-FF03-4C0F-841F-A1A83760806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2162813" y="2464984"/>
            <a:ext cx="1010639" cy="143672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1050" b="1">
                <a:solidFill>
                  <a:schemeClr val="tx1"/>
                </a:solidFill>
                <a:latin typeface="+mj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endParaRPr lang="ru-RU" dirty="0"/>
          </a:p>
        </p:txBody>
      </p:sp>
      <p:sp>
        <p:nvSpPr>
          <p:cNvPr id="111" name="Text Placeholder 92">
            <a:extLst>
              <a:ext uri="{FF2B5EF4-FFF2-40B4-BE49-F238E27FC236}">
                <a16:creationId xmlns:a16="http://schemas.microsoft.com/office/drawing/2014/main" id="{F7EF0281-DC79-47E0-9F16-7739D368B245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2162813" y="2617746"/>
            <a:ext cx="1010639" cy="364255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br>
              <a:rPr lang="en-US" dirty="0"/>
            </a:br>
            <a:r>
              <a:rPr lang="en-US" dirty="0"/>
              <a:t>description</a:t>
            </a:r>
            <a:endParaRPr lang="ru-RU" dirty="0"/>
          </a:p>
        </p:txBody>
      </p:sp>
      <p:sp>
        <p:nvSpPr>
          <p:cNvPr id="112" name="Text Placeholder 92">
            <a:extLst>
              <a:ext uri="{FF2B5EF4-FFF2-40B4-BE49-F238E27FC236}">
                <a16:creationId xmlns:a16="http://schemas.microsoft.com/office/drawing/2014/main" id="{D7C68C9E-596F-4C21-9730-FCD6C1A3C48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4069515" y="2464984"/>
            <a:ext cx="1010639" cy="143672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1050" b="1">
                <a:solidFill>
                  <a:schemeClr val="tx1"/>
                </a:solidFill>
                <a:latin typeface="+mj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endParaRPr lang="ru-RU" dirty="0"/>
          </a:p>
        </p:txBody>
      </p:sp>
      <p:sp>
        <p:nvSpPr>
          <p:cNvPr id="113" name="Text Placeholder 92">
            <a:extLst>
              <a:ext uri="{FF2B5EF4-FFF2-40B4-BE49-F238E27FC236}">
                <a16:creationId xmlns:a16="http://schemas.microsoft.com/office/drawing/2014/main" id="{CC380F73-C90F-4AAA-AE5B-063016DC71C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4069514" y="2617746"/>
            <a:ext cx="1010639" cy="364255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br>
              <a:rPr lang="en-US" dirty="0"/>
            </a:br>
            <a:r>
              <a:rPr lang="en-US" dirty="0"/>
              <a:t>description</a:t>
            </a:r>
            <a:endParaRPr lang="ru-RU" dirty="0"/>
          </a:p>
        </p:txBody>
      </p:sp>
      <p:sp>
        <p:nvSpPr>
          <p:cNvPr id="114" name="Text Placeholder 92">
            <a:extLst>
              <a:ext uri="{FF2B5EF4-FFF2-40B4-BE49-F238E27FC236}">
                <a16:creationId xmlns:a16="http://schemas.microsoft.com/office/drawing/2014/main" id="{9520F3C5-0987-4517-B0EE-4E412FD9C0B8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5976217" y="2450697"/>
            <a:ext cx="1010639" cy="143672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1050" b="1">
                <a:solidFill>
                  <a:schemeClr val="tx1"/>
                </a:solidFill>
                <a:latin typeface="+mj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endParaRPr lang="ru-RU" dirty="0"/>
          </a:p>
        </p:txBody>
      </p:sp>
      <p:sp>
        <p:nvSpPr>
          <p:cNvPr id="115" name="Text Placeholder 92">
            <a:extLst>
              <a:ext uri="{FF2B5EF4-FFF2-40B4-BE49-F238E27FC236}">
                <a16:creationId xmlns:a16="http://schemas.microsoft.com/office/drawing/2014/main" id="{18B7EE9A-2CF8-4F1B-989E-4D6B081D3F42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5976216" y="2603458"/>
            <a:ext cx="1010639" cy="364255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br>
              <a:rPr lang="en-US" dirty="0"/>
            </a:br>
            <a:r>
              <a:rPr lang="en-US" dirty="0"/>
              <a:t>description</a:t>
            </a:r>
            <a:endParaRPr lang="ru-RU" dirty="0"/>
          </a:p>
        </p:txBody>
      </p:sp>
      <p:sp>
        <p:nvSpPr>
          <p:cNvPr id="116" name="Text Placeholder 92">
            <a:extLst>
              <a:ext uri="{FF2B5EF4-FFF2-40B4-BE49-F238E27FC236}">
                <a16:creationId xmlns:a16="http://schemas.microsoft.com/office/drawing/2014/main" id="{358A9693-91C8-4CDB-AC04-2FE5D32AC5CA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7882919" y="2464984"/>
            <a:ext cx="1010639" cy="143672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1050" b="1">
                <a:solidFill>
                  <a:schemeClr val="tx1"/>
                </a:solidFill>
                <a:latin typeface="+mj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endParaRPr lang="ru-RU" dirty="0"/>
          </a:p>
        </p:txBody>
      </p:sp>
      <p:sp>
        <p:nvSpPr>
          <p:cNvPr id="117" name="Text Placeholder 92">
            <a:extLst>
              <a:ext uri="{FF2B5EF4-FFF2-40B4-BE49-F238E27FC236}">
                <a16:creationId xmlns:a16="http://schemas.microsoft.com/office/drawing/2014/main" id="{88F651C4-2FDC-4A2D-B5D1-1E752BEBDCFC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7882918" y="2617746"/>
            <a:ext cx="1010639" cy="364255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br>
              <a:rPr lang="en-US" dirty="0"/>
            </a:br>
            <a:r>
              <a:rPr lang="en-US" dirty="0"/>
              <a:t>description</a:t>
            </a:r>
            <a:endParaRPr lang="ru-RU" dirty="0"/>
          </a:p>
        </p:txBody>
      </p:sp>
      <p:sp>
        <p:nvSpPr>
          <p:cNvPr id="120" name="Text Placeholder 92">
            <a:extLst>
              <a:ext uri="{FF2B5EF4-FFF2-40B4-BE49-F238E27FC236}">
                <a16:creationId xmlns:a16="http://schemas.microsoft.com/office/drawing/2014/main" id="{06775BE6-0710-4B20-8C16-DBF3B8660060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248987" y="2680786"/>
            <a:ext cx="1010639" cy="325437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1050" b="1">
                <a:solidFill>
                  <a:schemeClr val="tx1"/>
                </a:solidFill>
                <a:latin typeface="+mj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PROJECT</a:t>
            </a:r>
            <a:br>
              <a:rPr lang="en-US" dirty="0"/>
            </a:br>
            <a:r>
              <a:rPr lang="en-US" dirty="0"/>
              <a:t>START</a:t>
            </a:r>
          </a:p>
        </p:txBody>
      </p:sp>
      <p:sp>
        <p:nvSpPr>
          <p:cNvPr id="122" name="Text Placeholder 92">
            <a:extLst>
              <a:ext uri="{FF2B5EF4-FFF2-40B4-BE49-F238E27FC236}">
                <a16:creationId xmlns:a16="http://schemas.microsoft.com/office/drawing/2014/main" id="{777F0E57-9D42-4F72-8D6D-4BE03FC71F09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507505" y="4045109"/>
            <a:ext cx="1010639" cy="294857"/>
          </a:xfrm>
        </p:spPr>
        <p:txBody>
          <a:bodyPr lIns="0" tIns="0" rIns="0" bIns="0" anchor="ctr" anchorCtr="0">
            <a:noAutofit/>
          </a:bodyPr>
          <a:lstStyle>
            <a:lvl1pPr marL="0" indent="0" algn="ctr">
              <a:spcBef>
                <a:spcPts val="150"/>
              </a:spcBef>
              <a:buNone/>
              <a:defRPr sz="2625" b="1">
                <a:solidFill>
                  <a:schemeClr val="tx2">
                    <a:lumMod val="10000"/>
                    <a:lumOff val="90000"/>
                  </a:schemeClr>
                </a:solidFill>
                <a:latin typeface="+mj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Q1</a:t>
            </a:r>
            <a:endParaRPr lang="ru-RU" dirty="0"/>
          </a:p>
        </p:txBody>
      </p:sp>
      <p:sp>
        <p:nvSpPr>
          <p:cNvPr id="123" name="Text Placeholder 92">
            <a:extLst>
              <a:ext uri="{FF2B5EF4-FFF2-40B4-BE49-F238E27FC236}">
                <a16:creationId xmlns:a16="http://schemas.microsoft.com/office/drawing/2014/main" id="{AC38C51F-FEF5-4ABC-A91E-2BEAAD0B16E7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1507505" y="4427833"/>
            <a:ext cx="1010639" cy="364255"/>
          </a:xfrm>
        </p:spPr>
        <p:txBody>
          <a:bodyPr lIns="0" tIns="0" rIns="0" bIns="0">
            <a:normAutofit/>
          </a:bodyPr>
          <a:lstStyle>
            <a:lvl1pPr marL="0" indent="0" algn="ctr">
              <a:spcBef>
                <a:spcPts val="150"/>
              </a:spcBef>
              <a:buNone/>
              <a:defRPr sz="900" b="0">
                <a:solidFill>
                  <a:schemeClr val="bg1"/>
                </a:solidFill>
                <a:latin typeface="+mn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Quarter goals description</a:t>
            </a:r>
            <a:endParaRPr lang="ru-RU" dirty="0"/>
          </a:p>
        </p:txBody>
      </p:sp>
      <p:sp>
        <p:nvSpPr>
          <p:cNvPr id="124" name="Text Placeholder 92">
            <a:extLst>
              <a:ext uri="{FF2B5EF4-FFF2-40B4-BE49-F238E27FC236}">
                <a16:creationId xmlns:a16="http://schemas.microsoft.com/office/drawing/2014/main" id="{89620B00-4C09-4C77-BB19-F22F0928D3AE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3215147" y="4058617"/>
            <a:ext cx="1010639" cy="294857"/>
          </a:xfrm>
        </p:spPr>
        <p:txBody>
          <a:bodyPr lIns="0" tIns="0" rIns="0" bIns="0" anchor="ctr" anchorCtr="0">
            <a:noAutofit/>
          </a:bodyPr>
          <a:lstStyle>
            <a:lvl1pPr marL="0" indent="0" algn="ctr">
              <a:spcBef>
                <a:spcPts val="150"/>
              </a:spcBef>
              <a:buNone/>
              <a:defRPr sz="2625" b="1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Q2</a:t>
            </a:r>
            <a:endParaRPr lang="ru-RU" dirty="0"/>
          </a:p>
        </p:txBody>
      </p:sp>
      <p:sp>
        <p:nvSpPr>
          <p:cNvPr id="125" name="Text Placeholder 92">
            <a:extLst>
              <a:ext uri="{FF2B5EF4-FFF2-40B4-BE49-F238E27FC236}">
                <a16:creationId xmlns:a16="http://schemas.microsoft.com/office/drawing/2014/main" id="{7F740E72-128A-47CB-944C-6364E308697E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3215147" y="4441340"/>
            <a:ext cx="1010639" cy="364255"/>
          </a:xfrm>
        </p:spPr>
        <p:txBody>
          <a:bodyPr lIns="0" tIns="0" rIns="0" bIns="0">
            <a:normAutofit/>
          </a:bodyPr>
          <a:lstStyle>
            <a:lvl1pPr marL="0" indent="0" algn="ctr">
              <a:spcBef>
                <a:spcPts val="150"/>
              </a:spcBef>
              <a:buNone/>
              <a:defRPr sz="900" b="0">
                <a:solidFill>
                  <a:schemeClr val="bg1"/>
                </a:solidFill>
                <a:latin typeface="+mn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Quarter goals description</a:t>
            </a:r>
            <a:endParaRPr lang="ru-RU" dirty="0"/>
          </a:p>
        </p:txBody>
      </p:sp>
      <p:sp>
        <p:nvSpPr>
          <p:cNvPr id="126" name="Text Placeholder 92">
            <a:extLst>
              <a:ext uri="{FF2B5EF4-FFF2-40B4-BE49-F238E27FC236}">
                <a16:creationId xmlns:a16="http://schemas.microsoft.com/office/drawing/2014/main" id="{9A2F611C-4E32-4954-A71A-9D325D3635F9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4922789" y="4045648"/>
            <a:ext cx="1010639" cy="294857"/>
          </a:xfrm>
        </p:spPr>
        <p:txBody>
          <a:bodyPr lIns="0" tIns="0" rIns="0" bIns="0" anchor="ctr" anchorCtr="0">
            <a:noAutofit/>
          </a:bodyPr>
          <a:lstStyle>
            <a:lvl1pPr marL="0" indent="0" algn="ctr">
              <a:spcBef>
                <a:spcPts val="150"/>
              </a:spcBef>
              <a:buNone/>
              <a:defRPr sz="2625" b="1">
                <a:solidFill>
                  <a:schemeClr val="accent2">
                    <a:lumMod val="10000"/>
                    <a:lumOff val="90000"/>
                  </a:schemeClr>
                </a:solidFill>
                <a:latin typeface="+mj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Q3</a:t>
            </a:r>
            <a:endParaRPr lang="ru-RU" dirty="0"/>
          </a:p>
        </p:txBody>
      </p:sp>
      <p:sp>
        <p:nvSpPr>
          <p:cNvPr id="127" name="Text Placeholder 92">
            <a:extLst>
              <a:ext uri="{FF2B5EF4-FFF2-40B4-BE49-F238E27FC236}">
                <a16:creationId xmlns:a16="http://schemas.microsoft.com/office/drawing/2014/main" id="{6BECFCA3-3003-4E1C-B95A-77F0E24555D2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4922789" y="4428371"/>
            <a:ext cx="1010639" cy="364255"/>
          </a:xfrm>
        </p:spPr>
        <p:txBody>
          <a:bodyPr lIns="0" tIns="0" rIns="0" bIns="0">
            <a:normAutofit/>
          </a:bodyPr>
          <a:lstStyle>
            <a:lvl1pPr marL="0" indent="0" algn="ctr">
              <a:spcBef>
                <a:spcPts val="150"/>
              </a:spcBef>
              <a:buNone/>
              <a:defRPr sz="900" b="0">
                <a:solidFill>
                  <a:schemeClr val="bg1"/>
                </a:solidFill>
                <a:latin typeface="+mn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Quarter goals description</a:t>
            </a:r>
            <a:endParaRPr lang="ru-RU" dirty="0"/>
          </a:p>
        </p:txBody>
      </p:sp>
      <p:sp>
        <p:nvSpPr>
          <p:cNvPr id="128" name="Text Placeholder 92">
            <a:extLst>
              <a:ext uri="{FF2B5EF4-FFF2-40B4-BE49-F238E27FC236}">
                <a16:creationId xmlns:a16="http://schemas.microsoft.com/office/drawing/2014/main" id="{ADC5ADB7-1218-43F3-8DF4-23F099ECCEB8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6630431" y="4058617"/>
            <a:ext cx="1010639" cy="294857"/>
          </a:xfrm>
        </p:spPr>
        <p:txBody>
          <a:bodyPr lIns="0" tIns="0" rIns="0" bIns="0" anchor="ctr" anchorCtr="0">
            <a:noAutofit/>
          </a:bodyPr>
          <a:lstStyle>
            <a:lvl1pPr marL="0" indent="0" algn="ctr">
              <a:spcBef>
                <a:spcPts val="150"/>
              </a:spcBef>
              <a:buNone/>
              <a:defRPr sz="2625" b="1">
                <a:solidFill>
                  <a:schemeClr val="accent4">
                    <a:lumMod val="10000"/>
                    <a:lumOff val="90000"/>
                  </a:schemeClr>
                </a:solidFill>
                <a:latin typeface="+mj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Q4</a:t>
            </a:r>
            <a:endParaRPr lang="ru-RU" dirty="0"/>
          </a:p>
        </p:txBody>
      </p:sp>
      <p:sp>
        <p:nvSpPr>
          <p:cNvPr id="129" name="Text Placeholder 92">
            <a:extLst>
              <a:ext uri="{FF2B5EF4-FFF2-40B4-BE49-F238E27FC236}">
                <a16:creationId xmlns:a16="http://schemas.microsoft.com/office/drawing/2014/main" id="{371EA831-AF53-4C92-875F-48C5C459B321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6630431" y="4441340"/>
            <a:ext cx="1010639" cy="364255"/>
          </a:xfrm>
        </p:spPr>
        <p:txBody>
          <a:bodyPr lIns="0" tIns="0" rIns="0" bIns="0">
            <a:normAutofit/>
          </a:bodyPr>
          <a:lstStyle>
            <a:lvl1pPr marL="0" indent="0" algn="ctr">
              <a:spcBef>
                <a:spcPts val="150"/>
              </a:spcBef>
              <a:buNone/>
              <a:defRPr sz="900" b="0">
                <a:solidFill>
                  <a:schemeClr val="bg1"/>
                </a:solidFill>
                <a:latin typeface="+mn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Quarter goals description</a:t>
            </a:r>
            <a:endParaRPr lang="ru-RU" dirty="0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DFC68F7B-5133-454C-ABD3-DD4A945CB90F}"/>
              </a:ext>
            </a:extLst>
          </p:cNvPr>
          <p:cNvSpPr txBox="1"/>
          <p:nvPr userDrawn="1"/>
        </p:nvSpPr>
        <p:spPr>
          <a:xfrm>
            <a:off x="178682" y="168796"/>
            <a:ext cx="11240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0" dirty="0">
                <a:solidFill>
                  <a:srgbClr val="010000"/>
                </a:solidFill>
                <a:latin typeface="IBM Plex Sans" panose="020B0503050000000000" pitchFamily="34" charset="77"/>
                <a:cs typeface="Arial" panose="020B0604020202020204" pitchFamily="34" charset="0"/>
              </a:rPr>
              <a:t>Hybrid Cloud</a:t>
            </a:r>
          </a:p>
        </p:txBody>
      </p: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FAB77517-CDCC-0641-9AA0-1F9E10AEEF2C}"/>
              </a:ext>
            </a:extLst>
          </p:cNvPr>
          <p:cNvCxnSpPr>
            <a:cxnSpLocks/>
            <a:endCxn id="81" idx="1"/>
          </p:cNvCxnSpPr>
          <p:nvPr userDrawn="1"/>
        </p:nvCxnSpPr>
        <p:spPr>
          <a:xfrm>
            <a:off x="4433749" y="2967713"/>
            <a:ext cx="0" cy="449007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8" name="Graphic 117">
            <a:extLst>
              <a:ext uri="{FF2B5EF4-FFF2-40B4-BE49-F238E27FC236}">
                <a16:creationId xmlns:a16="http://schemas.microsoft.com/office/drawing/2014/main" id="{00B47A1E-8904-E245-A58D-CB7BE505F56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3080696" y="2223468"/>
            <a:ext cx="1015163" cy="683100"/>
          </a:xfrm>
          <a:prstGeom prst="rect">
            <a:avLst/>
          </a:prstGeom>
        </p:spPr>
      </p:pic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FB68B2B8-B622-9D4D-9F73-0B320A8C7800}"/>
              </a:ext>
            </a:extLst>
          </p:cNvPr>
          <p:cNvCxnSpPr>
            <a:cxnSpLocks/>
            <a:stCxn id="104" idx="0"/>
          </p:cNvCxnSpPr>
          <p:nvPr userDrawn="1"/>
        </p:nvCxnSpPr>
        <p:spPr>
          <a:xfrm flipH="1">
            <a:off x="3922332" y="1922768"/>
            <a:ext cx="10236" cy="319564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5417384"/>
      </p:ext>
    </p:extLst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4" descr="cover-wallerpaper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42863"/>
            <a:ext cx="9144000" cy="4249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46" descr="blue-tri-color-logo"/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412164" y="4765675"/>
            <a:ext cx="469900" cy="19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65760" y="2777490"/>
            <a:ext cx="8531352" cy="253746"/>
          </a:xfrm>
        </p:spPr>
        <p:txBody>
          <a:bodyPr anchor="b" anchorCtr="0"/>
          <a:lstStyle>
            <a:lvl1pPr marL="0" indent="0">
              <a:spcBef>
                <a:spcPts val="1320"/>
              </a:spcBef>
              <a:buNone/>
              <a:defRPr sz="2200">
                <a:solidFill>
                  <a:schemeClr val="tx2"/>
                </a:solidFill>
              </a:defRPr>
            </a:lvl1pPr>
            <a:lvl5pPr>
              <a:buNone/>
              <a:defRPr/>
            </a:lvl5pPr>
          </a:lstStyle>
          <a:p>
            <a:pPr lvl="0"/>
            <a:r>
              <a:rPr lang="en-US" dirty="0"/>
              <a:t>Subtitle of presentation in this location as long as needed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65760" y="3840480"/>
            <a:ext cx="8531352" cy="36576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200"/>
            </a:lvl1pPr>
          </a:lstStyle>
          <a:p>
            <a:pPr lvl="0"/>
            <a:r>
              <a:rPr lang="en-US" dirty="0"/>
              <a:t>Name of presenter, Title of presenter if needed</a:t>
            </a:r>
            <a:br>
              <a:rPr lang="en-US" dirty="0"/>
            </a:br>
            <a:r>
              <a:rPr lang="en-US" dirty="0"/>
              <a:t>Date in local format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338328" y="2130552"/>
            <a:ext cx="8558784" cy="630936"/>
          </a:xfrm>
        </p:spPr>
        <p:txBody>
          <a:bodyPr anchor="b" anchorCtr="0"/>
          <a:lstStyle>
            <a:lvl1pPr>
              <a:defRPr sz="4800">
                <a:solidFill>
                  <a:srgbClr val="00B0DA"/>
                </a:solidFill>
              </a:defRPr>
            </a:lvl1pPr>
          </a:lstStyle>
          <a:p>
            <a:r>
              <a:rPr lang="en-US" dirty="0"/>
              <a:t>IBM 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1664400908"/>
      </p:ext>
    </p:extLst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Page Slide 1">
    <p:bg>
      <p:bgPr>
        <a:solidFill>
          <a:srgbClr val="00B0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6" descr="faded-logo-wallpaper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202738" cy="4217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itle 8"/>
          <p:cNvSpPr>
            <a:spLocks noGrp="1"/>
          </p:cNvSpPr>
          <p:nvPr>
            <p:ph type="title" hasCustomPrompt="1"/>
          </p:nvPr>
        </p:nvSpPr>
        <p:spPr>
          <a:xfrm>
            <a:off x="338328" y="1115568"/>
            <a:ext cx="8558784" cy="1645920"/>
          </a:xfrm>
        </p:spPr>
        <p:txBody>
          <a:bodyPr anchor="b" anchorCtr="0">
            <a:noAutofit/>
          </a:bodyPr>
          <a:lstStyle>
            <a:lvl1pPr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page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365760" y="2788920"/>
            <a:ext cx="8531352" cy="338554"/>
          </a:xfrm>
        </p:spPr>
        <p:txBody>
          <a:bodyPr wrap="square" lIns="0" anchor="b" anchorCtr="0">
            <a:spAutoFit/>
          </a:bodyPr>
          <a:lstStyle>
            <a:lvl1pPr>
              <a:buNone/>
              <a:defRPr sz="2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dirty="0"/>
              <a:t>More text on one line in this location if needed</a:t>
            </a:r>
          </a:p>
        </p:txBody>
      </p:sp>
    </p:spTree>
    <p:extLst>
      <p:ext uri="{BB962C8B-B14F-4D97-AF65-F5344CB8AC3E}">
        <p14:creationId xmlns:p14="http://schemas.microsoft.com/office/powerpoint/2010/main" val="170824067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2857500"/>
            <a:ext cx="2286000" cy="2286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000">
                <a:solidFill>
                  <a:schemeClr val="bg2"/>
                </a:solidFill>
              </a:defRPr>
            </a:lvl2pPr>
            <a:lvl3pPr>
              <a:defRPr sz="1000">
                <a:solidFill>
                  <a:schemeClr val="bg2"/>
                </a:solidFill>
              </a:defRPr>
            </a:lvl3pPr>
            <a:lvl4pPr>
              <a:defRPr sz="1000">
                <a:solidFill>
                  <a:schemeClr val="bg2"/>
                </a:solidFill>
              </a:defRPr>
            </a:lvl4pPr>
            <a:lvl5pPr>
              <a:defRPr sz="1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Eclipse Codewind / September 9th, 2019 / © 2019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460232"/>
      </p:ext>
    </p:extLst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Page Slide 7">
    <p:bg>
      <p:bgPr>
        <a:solidFill>
          <a:srgbClr val="AB1A8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faded-logo-wallpaper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202738" cy="4217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itle 8"/>
          <p:cNvSpPr>
            <a:spLocks noGrp="1"/>
          </p:cNvSpPr>
          <p:nvPr>
            <p:ph type="title" hasCustomPrompt="1"/>
          </p:nvPr>
        </p:nvSpPr>
        <p:spPr>
          <a:xfrm>
            <a:off x="338328" y="1115568"/>
            <a:ext cx="8558784" cy="1645920"/>
          </a:xfrm>
        </p:spPr>
        <p:txBody>
          <a:bodyPr anchor="b" anchorCtr="0">
            <a:noAutofit/>
          </a:bodyPr>
          <a:lstStyle>
            <a:lvl1pPr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page</a:t>
            </a: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365760" y="2788920"/>
            <a:ext cx="8531352" cy="338554"/>
          </a:xfrm>
        </p:spPr>
        <p:txBody>
          <a:bodyPr wrap="square" lIns="0" anchor="b" anchorCtr="0">
            <a:spAutoFit/>
          </a:bodyPr>
          <a:lstStyle>
            <a:lvl1pPr>
              <a:buNone/>
              <a:defRPr sz="2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dirty="0"/>
              <a:t>More text on one line in this location if needed</a:t>
            </a:r>
          </a:p>
        </p:txBody>
      </p:sp>
    </p:spTree>
    <p:extLst>
      <p:ext uri="{BB962C8B-B14F-4D97-AF65-F5344CB8AC3E}">
        <p14:creationId xmlns:p14="http://schemas.microsoft.com/office/powerpoint/2010/main" val="1720320478"/>
      </p:ext>
    </p:extLst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Blee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9144000" cy="5143500"/>
          </a:xfrm>
        </p:spPr>
        <p:txBody>
          <a:bodyPr tIns="914400" anchor="ctr" anchorCtr="0"/>
          <a:lstStyle>
            <a:lvl1pPr algn="ctr">
              <a:buNone/>
              <a:defRPr/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8613" y="4080510"/>
            <a:ext cx="8503920" cy="394980"/>
          </a:xfrm>
        </p:spPr>
        <p:txBody>
          <a:bodyPr/>
          <a:lstStyle>
            <a:lvl1pPr>
              <a:defRPr>
                <a:solidFill>
                  <a:srgbClr val="FDB813"/>
                </a:solidFill>
              </a:defRPr>
            </a:lvl1pPr>
          </a:lstStyle>
          <a:p>
            <a:r>
              <a:rPr lang="en-US" dirty="0"/>
              <a:t>Full bleed images preferred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29184" y="4491990"/>
            <a:ext cx="8503920" cy="548640"/>
          </a:xfrm>
        </p:spPr>
        <p:txBody>
          <a:bodyPr/>
          <a:lstStyle>
            <a:lvl1pPr marL="0" indent="0">
              <a:buNone/>
              <a:defRPr lang="en-US" sz="1600" kern="1200" dirty="0" smtClean="0">
                <a:solidFill>
                  <a:srgbClr val="6D6E70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 marL="0" lvl="0" indent="0" algn="l" rtl="0" fontAlgn="base">
              <a:spcBef>
                <a:spcPct val="500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Text over top of full bleed images would be in white or a color from the color palette that would offer good contrast. Also, colored text in Arial Bold would have greater impact.</a:t>
            </a:r>
          </a:p>
        </p:txBody>
      </p:sp>
    </p:spTree>
    <p:extLst>
      <p:ext uri="{BB962C8B-B14F-4D97-AF65-F5344CB8AC3E}">
        <p14:creationId xmlns:p14="http://schemas.microsoft.com/office/powerpoint/2010/main" val="2919622142"/>
      </p:ext>
    </p:extLst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Sided Blee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9144000" cy="3394710"/>
          </a:xfrm>
        </p:spPr>
        <p:txBody>
          <a:bodyPr tIns="914400" anchor="ctr" anchorCtr="0"/>
          <a:lstStyle>
            <a:lvl1pPr algn="ctr">
              <a:buNone/>
              <a:defRPr/>
            </a:lvl1pPr>
          </a:lstStyle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60" y="3943352"/>
            <a:ext cx="8503920" cy="225703"/>
          </a:xfrm>
        </p:spPr>
        <p:txBody>
          <a:bodyPr/>
          <a:lstStyle>
            <a:lvl1pPr>
              <a:defRPr sz="1600">
                <a:solidFill>
                  <a:srgbClr val="00B0DA"/>
                </a:solidFill>
              </a:defRPr>
            </a:lvl1pPr>
          </a:lstStyle>
          <a:p>
            <a:r>
              <a:rPr lang="en-US" dirty="0"/>
              <a:t>Images also have more impact if they can bleed 3 sides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65760" y="4149090"/>
            <a:ext cx="7315200" cy="685800"/>
          </a:xfrm>
        </p:spPr>
        <p:txBody>
          <a:bodyPr/>
          <a:lstStyle>
            <a:lvl1pPr marL="0" indent="0">
              <a:buNone/>
              <a:defRPr kern="1200">
                <a:solidFill>
                  <a:srgbClr val="6D6E70"/>
                </a:solidFill>
              </a:defRPr>
            </a:lvl1pPr>
          </a:lstStyle>
          <a:p>
            <a:pPr lvl="0"/>
            <a:r>
              <a:rPr lang="en-US" dirty="0"/>
              <a:t>Text under partial bleed images would be in 70% black or a color from the color palette. Also, colored text in Arial Bold would have greater impact.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2EDDE8C-FCD3-47EF-B8D4-5308179AEE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2288635"/>
      </p:ext>
    </p:extLst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4524" y="113419"/>
            <a:ext cx="8109155" cy="377429"/>
          </a:xfrm>
        </p:spPr>
        <p:txBody>
          <a:bodyPr>
            <a:noAutofit/>
          </a:bodyPr>
          <a:lstStyle>
            <a:lvl1pPr>
              <a:defRPr sz="1575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57200" y="971550"/>
            <a:ext cx="7543800" cy="3543300"/>
          </a:xfrm>
          <a:prstGeom prst="rect">
            <a:avLst/>
          </a:prstGeom>
        </p:spPr>
        <p:txBody>
          <a:bodyPr/>
          <a:lstStyle>
            <a:lvl1pPr>
              <a:spcBef>
                <a:spcPts val="675"/>
              </a:spcBef>
              <a:defRPr sz="1013"/>
            </a:lvl1pPr>
            <a:lvl2pPr>
              <a:defRPr sz="900"/>
            </a:lvl2pPr>
            <a:lvl3pPr>
              <a:defRPr sz="788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 sz="675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graphicFrame>
        <p:nvGraphicFramePr>
          <p:cNvPr id="4" name="Object 12"/>
          <p:cNvGraphicFramePr>
            <a:graphicFrameLocks noChangeAspect="1"/>
          </p:cNvGraphicFramePr>
          <p:nvPr userDrawn="1"/>
        </p:nvGraphicFramePr>
        <p:xfrm>
          <a:off x="-6816" y="525342"/>
          <a:ext cx="9150816" cy="342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7" name="Drawing" r:id="rId3" imgW="2523600" imgH="32400" progId="FLW3Drawing">
                  <p:embed/>
                </p:oleObj>
              </mc:Choice>
              <mc:Fallback>
                <p:oleObj name="Drawing" r:id="rId3" imgW="2523600" imgH="32400" progId="FLW3Drawing">
                  <p:embed/>
                  <p:pic>
                    <p:nvPicPr>
                      <p:cNvPr id="4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6816" y="525342"/>
                        <a:ext cx="9150816" cy="3428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50179091"/>
      </p:ext>
    </p:extLst>
  </p:cSld>
  <p:clrMapOvr>
    <a:masterClrMapping/>
  </p:clrMapOvr>
  <p:transition spd="med">
    <p:fade/>
  </p:transition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900"/>
            </a:lvl1pPr>
          </a:lstStyle>
          <a:p>
            <a:fld id="{E98947E1-6E9C-4553-A175-053CB8F7220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1450819"/>
      </p:ext>
    </p:extLst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808" y="194338"/>
            <a:ext cx="8412388" cy="457195"/>
          </a:xfrm>
        </p:spPr>
        <p:txBody>
          <a:bodyPr/>
          <a:lstStyle>
            <a:lvl1pPr>
              <a:defRPr b="0" i="0">
                <a:latin typeface="IBM Plex Sans Light" panose="020B0403050000000000" pitchFamily="34" charset="77"/>
                <a:cs typeface="IBM Plex Sans Light" panose="020B0403050000000000" pitchFamily="34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808" y="1017289"/>
            <a:ext cx="8412388" cy="3657560"/>
          </a:xfrm>
        </p:spPr>
        <p:txBody>
          <a:bodyPr/>
          <a:lstStyle>
            <a:lvl1pPr marL="341297" indent="-341297">
              <a:defRPr b="0" i="0">
                <a:latin typeface="IBM Plex Sans Light" panose="020B0403050000000000" pitchFamily="34" charset="77"/>
                <a:cs typeface="IBM Plex Sans Light" panose="020B0403050000000000" pitchFamily="34" charset="77"/>
              </a:defRPr>
            </a:lvl1pPr>
            <a:lvl2pPr marL="682591" indent="-336533">
              <a:defRPr b="0" i="0">
                <a:latin typeface="IBM Plex Sans Light" panose="020B0403050000000000" pitchFamily="34" charset="77"/>
                <a:cs typeface="IBM Plex Sans Light" panose="020B0403050000000000" pitchFamily="34" charset="77"/>
              </a:defRPr>
            </a:lvl2pPr>
            <a:lvl3pPr marL="917529" indent="-234938">
              <a:defRPr b="0" i="0">
                <a:latin typeface="IBM Plex Sans Light" panose="020B0403050000000000" pitchFamily="34" charset="77"/>
                <a:cs typeface="IBM Plex Sans Light" panose="020B0403050000000000" pitchFamily="34" charset="77"/>
              </a:defRPr>
            </a:lvl3pPr>
            <a:lvl4pPr marL="1141357" indent="0">
              <a:defRPr sz="1400" b="0" i="0">
                <a:latin typeface="IBM Plex Sans Light" panose="020B0403050000000000" pitchFamily="34" charset="77"/>
                <a:cs typeface="IBM Plex Sans Light" panose="020B0403050000000000" pitchFamily="34" charset="77"/>
              </a:defRPr>
            </a:lvl4pPr>
            <a:lvl5pPr marL="1258825" indent="0">
              <a:defRPr sz="1400" b="0" i="0">
                <a:latin typeface="IBM Plex Sans Light" panose="020B0403050000000000" pitchFamily="34" charset="77"/>
                <a:cs typeface="IBM Plex Sans Light" panose="020B0403050000000000" pitchFamily="34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900" b="0" i="0">
                <a:latin typeface="IBM Plex Sans Light" panose="020B0403050000000000" pitchFamily="34" charset="77"/>
                <a:cs typeface="IBM Plex Sans Light" panose="020B0403050000000000" pitchFamily="34" charset="77"/>
              </a:defRPr>
            </a:lvl1pPr>
          </a:lstStyle>
          <a:p>
            <a:fld id="{E98947E1-6E9C-4553-A175-053CB8F7220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3841985"/>
      </p:ext>
    </p:extLst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228600" y="4828032"/>
            <a:ext cx="6400800" cy="13716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IBM Cloud / DOC ID / </a:t>
            </a:r>
            <a:r>
              <a:rPr lang="de-DE" dirty="0" err="1"/>
              <a:t>Month</a:t>
            </a:r>
            <a:r>
              <a:rPr lang="de-DE" dirty="0"/>
              <a:t> XX, 2017 / © 2017 IBM Corporation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1" y="203782"/>
            <a:ext cx="4114801" cy="4479344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3813" y="4705352"/>
            <a:ext cx="521589" cy="21145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67226" y="405274"/>
            <a:ext cx="4297421" cy="3687650"/>
          </a:xfrm>
          <a:prstGeom prst="rect">
            <a:avLst/>
          </a:prstGeom>
        </p:spPr>
      </p:pic>
      <p:pic>
        <p:nvPicPr>
          <p:cNvPr id="8" name="Picture 7" descr="ibm_gry.png"/>
          <p:cNvPicPr>
            <a:picLocks noChangeAspect="1"/>
          </p:cNvPicPr>
          <p:nvPr userDrawn="1"/>
        </p:nvPicPr>
        <p:blipFill>
          <a:blip r:embed="rId4" cstate="print"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3813" y="240047"/>
            <a:ext cx="521589" cy="21147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10686" y="4584701"/>
            <a:ext cx="1620427" cy="470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966099"/>
      </p:ext>
    </p:extLst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S 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B39B560-3B8A-2E42-9933-82876E9B412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257"/>
            <a:ext cx="9144000" cy="514099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67553" y="824754"/>
            <a:ext cx="6320118" cy="3272119"/>
          </a:xfrm>
        </p:spPr>
        <p:txBody>
          <a:bodyPr/>
          <a:lstStyle>
            <a:lvl1pPr>
              <a:lnSpc>
                <a:spcPct val="90000"/>
              </a:lnSpc>
              <a:defRPr sz="2600" b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25738039"/>
      </p:ext>
    </p:extLst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8686800" cy="86430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 hasCustomPrompt="1"/>
          </p:nvPr>
        </p:nvSpPr>
        <p:spPr>
          <a:xfrm>
            <a:off x="228601" y="1136650"/>
            <a:ext cx="8686800" cy="3562350"/>
          </a:xfrm>
        </p:spPr>
        <p:txBody>
          <a:bodyPr/>
          <a:lstStyle>
            <a:lvl1pPr marL="285736" marR="0" indent="-285736" algn="l" defTabSz="457178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.AppleSystemUIFont" charset="-120"/>
              <a:buChar char="−"/>
              <a:tabLst/>
              <a:defRPr/>
            </a:lvl1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 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3863037"/>
      </p:ext>
    </p:extLst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8686800" cy="381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504728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2286000" cy="5143500"/>
          </a:xfrm>
          <a:solidFill>
            <a:schemeClr val="tx1"/>
          </a:solidFill>
        </p:spPr>
        <p:txBody>
          <a:bodyPr lIns="228600" tIns="182880" rIns="228600" bIns="228600"/>
          <a:lstStyle>
            <a:lvl1pPr>
              <a:defRPr sz="16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2286000" y="0"/>
            <a:ext cx="2286000" cy="51435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4572000" y="0"/>
            <a:ext cx="2286000" cy="51435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6858000" y="0"/>
            <a:ext cx="2286000" cy="514350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Eclipse Codewind / September 9th, 2019 / © 2019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492039"/>
      </p:ext>
    </p:extLst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3752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9690448"/>
      </p:ext>
    </p:extLst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8686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39977" algn="dec"/>
              </a:tabLst>
              <a:defRPr/>
            </a:lvl1pPr>
            <a:lvl2pPr marL="173030" indent="-173030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1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800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39977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1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48046821"/>
      </p:ext>
    </p:extLst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3"/>
            <a:ext cx="8686800" cy="846582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123949"/>
            <a:ext cx="8686800" cy="3496566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31872762"/>
      </p:ext>
    </p:extLst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3"/>
            <a:ext cx="4114800" cy="846582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123949"/>
            <a:ext cx="4114800" cy="3496566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1568227641"/>
      </p:ext>
    </p:extLst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65178"/>
            <a:ext cx="8686800" cy="4473575"/>
          </a:xfrm>
        </p:spPr>
        <p:txBody>
          <a:bodyPr/>
          <a:lstStyle>
            <a:lvl1pPr>
              <a:lnSpc>
                <a:spcPct val="90000"/>
              </a:lnSpc>
              <a:defRPr sz="96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710467"/>
      </p:ext>
    </p:extLst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70"/>
            <a:ext cx="5187462" cy="4520805"/>
          </a:xfrm>
        </p:spPr>
        <p:txBody>
          <a:bodyPr/>
          <a:lstStyle>
            <a:lvl1pPr marL="117469" indent="-117469">
              <a:tabLst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IBM Cloud / DOC ID / Month XX,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317894"/>
      </p:ext>
    </p:extLst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701164"/>
            <a:ext cx="4114800" cy="403836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701163"/>
            <a:ext cx="4114800" cy="3992344"/>
          </a:xfrm>
        </p:spPr>
        <p:txBody>
          <a:bodyPr/>
          <a:lstStyle>
            <a:lvl1pPr>
              <a:spcBef>
                <a:spcPts val="1100"/>
              </a:spcBef>
              <a:spcAft>
                <a:spcPts val="0"/>
              </a:spcAft>
              <a:defRPr/>
            </a:lvl1pPr>
            <a:lvl2pPr>
              <a:spcBef>
                <a:spcPts val="1100"/>
              </a:spcBef>
              <a:defRPr/>
            </a:lvl2pPr>
            <a:lvl3pPr>
              <a:spcBef>
                <a:spcPts val="1100"/>
              </a:spcBef>
              <a:defRPr/>
            </a:lvl3pPr>
            <a:lvl4pPr>
              <a:spcBef>
                <a:spcPts val="1100"/>
              </a:spcBef>
              <a:defRPr/>
            </a:lvl4pPr>
            <a:lvl5pPr>
              <a:spcBef>
                <a:spcPts val="110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0565"/>
            <a:ext cx="8686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33777679"/>
      </p:ext>
    </p:extLst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8686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124714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800600" y="1124714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94013467"/>
      </p:ext>
    </p:extLst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8686800" cy="6400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18616"/>
            <a:ext cx="4114800" cy="3564510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9"/>
            <a:ext cx="8686800" cy="204978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118618"/>
            <a:ext cx="4114800" cy="3564509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70733678"/>
      </p:ext>
    </p:extLst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8686800" cy="5021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228600" y="1056896"/>
            <a:ext cx="4114800" cy="3626231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800600" y="1056896"/>
            <a:ext cx="4114800" cy="3626231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1884420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Eclipse Codewind / September 9th, 2019 / 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29690881"/>
      </p:ext>
    </p:extLst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8686800" cy="6400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18616"/>
            <a:ext cx="1828800" cy="3564508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9"/>
            <a:ext cx="8686800" cy="204978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118616"/>
            <a:ext cx="1828800" cy="3564508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118616"/>
            <a:ext cx="1828800" cy="3564508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118616"/>
            <a:ext cx="1828800" cy="3564508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31864039"/>
      </p:ext>
    </p:extLst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6400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70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123952"/>
            <a:ext cx="4114800" cy="355917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3672202678"/>
      </p:ext>
    </p:extLst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123950"/>
            <a:ext cx="1828800" cy="3559174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123950"/>
            <a:ext cx="1828800" cy="3559174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2376320407"/>
      </p:ext>
    </p:extLst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123950"/>
            <a:ext cx="4114800" cy="347548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23952"/>
            <a:ext cx="1828800" cy="347477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70"/>
            <a:ext cx="8686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123952"/>
            <a:ext cx="1828800" cy="347477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78883488"/>
      </p:ext>
    </p:extLst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123956"/>
            <a:ext cx="4114800" cy="347547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23956"/>
            <a:ext cx="4114800" cy="3475477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100"/>
              </a:spcBef>
              <a:buFontTx/>
              <a:buNone/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502164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62372448"/>
      </p:ext>
    </p:extLst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70"/>
            <a:ext cx="4114800" cy="44028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3429714813"/>
      </p:ext>
    </p:extLst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70"/>
            <a:ext cx="4114800" cy="44028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9802465"/>
      </p:ext>
    </p:extLst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192024"/>
            <a:ext cx="4114800" cy="511308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123957"/>
            <a:ext cx="4114800" cy="3462056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61334774"/>
      </p:ext>
    </p:extLst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4572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tx2">
              <a:lumMod val="50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" y="-1"/>
            <a:ext cx="4571999" cy="257175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1803931"/>
      </p:ext>
    </p:extLst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7998" y="2571750"/>
            <a:ext cx="2286000" cy="2571750"/>
          </a:xfrm>
          <a:solidFill>
            <a:schemeClr val="accent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2286000" y="257175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2" y="2571750"/>
            <a:ext cx="2285997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" y="-1"/>
            <a:ext cx="9143999" cy="257175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48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934457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Eclipse Codewind / September 9th, 2019 / © 2019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8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2514600" y="666750"/>
            <a:ext cx="6400800" cy="3824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6851087"/>
      </p:ext>
    </p:extLst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" y="-1"/>
            <a:ext cx="9143999" cy="1290639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1414478"/>
      </p:ext>
    </p:extLst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2857500"/>
            <a:ext cx="2286000" cy="2286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000">
                <a:solidFill>
                  <a:schemeClr val="bg2"/>
                </a:solidFill>
              </a:defRPr>
            </a:lvl2pPr>
            <a:lvl3pPr>
              <a:defRPr sz="1000">
                <a:solidFill>
                  <a:schemeClr val="bg2"/>
                </a:solidFill>
              </a:defRPr>
            </a:lvl3pPr>
            <a:lvl4pPr>
              <a:defRPr sz="1000">
                <a:solidFill>
                  <a:schemeClr val="bg2"/>
                </a:solidFill>
              </a:defRPr>
            </a:lvl4pPr>
            <a:lvl5pPr>
              <a:defRPr sz="1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/>
              <a:t>IBM Cloud / DOC ID / Month XX,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641909"/>
      </p:ext>
    </p:extLst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2286000" cy="5143500"/>
          </a:xfrm>
          <a:solidFill>
            <a:schemeClr val="tx1"/>
          </a:solidFill>
        </p:spPr>
        <p:txBody>
          <a:bodyPr lIns="228600" tIns="182880" rIns="228600" bIns="228600"/>
          <a:lstStyle>
            <a:lvl1pPr>
              <a:defRPr sz="16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2286000" y="0"/>
            <a:ext cx="2286000" cy="51435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4572000" y="0"/>
            <a:ext cx="2286000" cy="51435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6858000" y="0"/>
            <a:ext cx="2286000" cy="5143500"/>
          </a:xfrm>
          <a:solidFill>
            <a:schemeClr val="tx2">
              <a:lumMod val="75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/>
              <a:t>IBM Cloud / DOC ID / Month XX,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816766"/>
      </p:ext>
    </p:extLst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70"/>
            <a:ext cx="8686800" cy="85573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7"/>
            <a:ext cx="1828800" cy="3474770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8863127"/>
      </p:ext>
    </p:extLst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8686800" cy="85573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23956"/>
            <a:ext cx="1828800" cy="3446933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2514600" y="1123956"/>
            <a:ext cx="6400800" cy="33670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2431727"/>
      </p:ext>
    </p:extLst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70"/>
            <a:ext cx="8686800" cy="85573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23956"/>
            <a:ext cx="1828800" cy="3446933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29876158"/>
      </p:ext>
    </p:extLst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70"/>
            <a:ext cx="4114800" cy="85573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23956"/>
            <a:ext cx="1828800" cy="3475477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3954"/>
            <a:ext cx="1828800" cy="3457190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2365048486"/>
      </p:ext>
    </p:extLst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70"/>
            <a:ext cx="8686800" cy="85573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23956"/>
            <a:ext cx="1828800" cy="3475477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3954"/>
            <a:ext cx="1828800" cy="3457190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700392" y="1123955"/>
            <a:ext cx="4215008" cy="3423439"/>
          </a:xfrm>
        </p:spPr>
        <p:txBody>
          <a:bodyPr/>
          <a:lstStyle>
            <a:lvl1pPr marL="117469" indent="-117469">
              <a:tabLst/>
              <a:defRPr sz="2400"/>
            </a:lvl1pPr>
            <a:lvl2pPr marL="0" indent="0"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17650882"/>
      </p:ext>
    </p:extLst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92026"/>
            <a:ext cx="1828800" cy="440899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14600" y="225427"/>
            <a:ext cx="6400800" cy="4597400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962284939"/>
      </p:ext>
    </p:extLst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46869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Eclipse Codewind / September 9th, 2019 / © 2019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8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6448140"/>
      </p:ext>
    </p:extLst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83625819"/>
      </p:ext>
    </p:extLst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8686800" cy="85572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4300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39977" algn="dec"/>
              </a:tabLst>
              <a:defRPr sz="1100"/>
            </a:lvl1pPr>
            <a:lvl2pPr marL="173030" indent="-173030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160" algn="r"/>
              </a:tabLst>
              <a:defRPr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18164668"/>
      </p:ext>
    </p:extLst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pic>
        <p:nvPicPr>
          <p:cNvPr id="5" name="Picture 4" descr="ibm_gry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5953" y="2186152"/>
            <a:ext cx="1297608" cy="52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601648"/>
      </p:ext>
    </p:extLst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49862-13E2-C34D-815E-8545BD36FC59}" type="slidenum">
              <a:rPr lang="en-US" smtClean="0">
                <a:solidFill>
                  <a:srgbClr val="6D7777"/>
                </a:solidFill>
              </a:rPr>
              <a:pPr/>
              <a:t>‹#›</a:t>
            </a:fld>
            <a:endParaRPr lang="en-US" dirty="0">
              <a:solidFill>
                <a:srgbClr val="6D7777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4147" y="2151240"/>
            <a:ext cx="5935133" cy="926422"/>
          </a:xfrm>
        </p:spPr>
        <p:txBody>
          <a:bodyPr anchor="b" anchorCtr="0">
            <a:noAutofit/>
          </a:bodyPr>
          <a:lstStyle>
            <a:lvl1pPr algn="l">
              <a:lnSpc>
                <a:spcPct val="85000"/>
              </a:lnSpc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4001" y="3094861"/>
            <a:ext cx="5943600" cy="648134"/>
          </a:xfrm>
        </p:spPr>
        <p:txBody>
          <a:bodyPr tIns="0"/>
          <a:lstStyle>
            <a:lvl1pPr marL="0" indent="0" algn="l">
              <a:buNone/>
              <a:defRPr>
                <a:solidFill>
                  <a:schemeClr val="accent6"/>
                </a:solidFill>
              </a:defRPr>
            </a:lvl1pPr>
            <a:lvl2pPr marL="4554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11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666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22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776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331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887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442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907619"/>
      </p:ext>
    </p:extLst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5588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grpSp>
        <p:nvGrpSpPr>
          <p:cNvPr id="55" name="Group 54"/>
          <p:cNvGrpSpPr/>
          <p:nvPr userDrawn="1"/>
        </p:nvGrpSpPr>
        <p:grpSpPr>
          <a:xfrm>
            <a:off x="8252694" y="4655057"/>
            <a:ext cx="631978" cy="256109"/>
            <a:chOff x="1938338" y="2368551"/>
            <a:chExt cx="5260976" cy="2132013"/>
          </a:xfrm>
          <a:solidFill>
            <a:srgbClr val="FFFFFF"/>
          </a:solidFill>
        </p:grpSpPr>
        <p:sp>
          <p:nvSpPr>
            <p:cNvPr id="56" name="Freeform 6"/>
            <p:cNvSpPr>
              <a:spLocks/>
            </p:cNvSpPr>
            <p:nvPr/>
          </p:nvSpPr>
          <p:spPr bwMode="auto">
            <a:xfrm>
              <a:off x="5208588" y="2936876"/>
              <a:ext cx="758825" cy="141288"/>
            </a:xfrm>
            <a:custGeom>
              <a:avLst/>
              <a:gdLst>
                <a:gd name="T0" fmla="*/ 0 w 478"/>
                <a:gd name="T1" fmla="*/ 0 h 89"/>
                <a:gd name="T2" fmla="*/ 448 w 478"/>
                <a:gd name="T3" fmla="*/ 0 h 89"/>
                <a:gd name="T4" fmla="*/ 455 w 478"/>
                <a:gd name="T5" fmla="*/ 22 h 89"/>
                <a:gd name="T6" fmla="*/ 461 w 478"/>
                <a:gd name="T7" fmla="*/ 40 h 89"/>
                <a:gd name="T8" fmla="*/ 466 w 478"/>
                <a:gd name="T9" fmla="*/ 56 h 89"/>
                <a:gd name="T10" fmla="*/ 473 w 478"/>
                <a:gd name="T11" fmla="*/ 72 h 89"/>
                <a:gd name="T12" fmla="*/ 478 w 478"/>
                <a:gd name="T13" fmla="*/ 89 h 89"/>
                <a:gd name="T14" fmla="*/ 0 w 478"/>
                <a:gd name="T15" fmla="*/ 89 h 89"/>
                <a:gd name="T16" fmla="*/ 0 w 478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8" h="89">
                  <a:moveTo>
                    <a:pt x="0" y="0"/>
                  </a:moveTo>
                  <a:lnTo>
                    <a:pt x="448" y="0"/>
                  </a:lnTo>
                  <a:lnTo>
                    <a:pt x="455" y="22"/>
                  </a:lnTo>
                  <a:lnTo>
                    <a:pt x="461" y="40"/>
                  </a:lnTo>
                  <a:lnTo>
                    <a:pt x="466" y="56"/>
                  </a:lnTo>
                  <a:lnTo>
                    <a:pt x="473" y="72"/>
                  </a:lnTo>
                  <a:lnTo>
                    <a:pt x="478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57" name="Freeform 7"/>
            <p:cNvSpPr>
              <a:spLocks/>
            </p:cNvSpPr>
            <p:nvPr/>
          </p:nvSpPr>
          <p:spPr bwMode="auto">
            <a:xfrm>
              <a:off x="6156326" y="2936876"/>
              <a:ext cx="758825" cy="141288"/>
            </a:xfrm>
            <a:custGeom>
              <a:avLst/>
              <a:gdLst>
                <a:gd name="T0" fmla="*/ 30 w 478"/>
                <a:gd name="T1" fmla="*/ 0 h 89"/>
                <a:gd name="T2" fmla="*/ 478 w 478"/>
                <a:gd name="T3" fmla="*/ 0 h 89"/>
                <a:gd name="T4" fmla="*/ 478 w 478"/>
                <a:gd name="T5" fmla="*/ 89 h 89"/>
                <a:gd name="T6" fmla="*/ 0 w 478"/>
                <a:gd name="T7" fmla="*/ 89 h 89"/>
                <a:gd name="T8" fmla="*/ 30 w 478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89">
                  <a:moveTo>
                    <a:pt x="30" y="0"/>
                  </a:moveTo>
                  <a:lnTo>
                    <a:pt x="478" y="0"/>
                  </a:lnTo>
                  <a:lnTo>
                    <a:pt x="478" y="89"/>
                  </a:lnTo>
                  <a:lnTo>
                    <a:pt x="0" y="89"/>
                  </a:ln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58" name="Freeform 8"/>
            <p:cNvSpPr>
              <a:spLocks/>
            </p:cNvSpPr>
            <p:nvPr/>
          </p:nvSpPr>
          <p:spPr bwMode="auto">
            <a:xfrm>
              <a:off x="5635626" y="3221038"/>
              <a:ext cx="427038" cy="141288"/>
            </a:xfrm>
            <a:custGeom>
              <a:avLst/>
              <a:gdLst>
                <a:gd name="T0" fmla="*/ 0 w 269"/>
                <a:gd name="T1" fmla="*/ 0 h 89"/>
                <a:gd name="T2" fmla="*/ 239 w 269"/>
                <a:gd name="T3" fmla="*/ 0 h 89"/>
                <a:gd name="T4" fmla="*/ 242 w 269"/>
                <a:gd name="T5" fmla="*/ 8 h 89"/>
                <a:gd name="T6" fmla="*/ 245 w 269"/>
                <a:gd name="T7" fmla="*/ 19 h 89"/>
                <a:gd name="T8" fmla="*/ 249 w 269"/>
                <a:gd name="T9" fmla="*/ 31 h 89"/>
                <a:gd name="T10" fmla="*/ 254 w 269"/>
                <a:gd name="T11" fmla="*/ 45 h 89"/>
                <a:gd name="T12" fmla="*/ 258 w 269"/>
                <a:gd name="T13" fmla="*/ 58 h 89"/>
                <a:gd name="T14" fmla="*/ 262 w 269"/>
                <a:gd name="T15" fmla="*/ 70 h 89"/>
                <a:gd name="T16" fmla="*/ 266 w 269"/>
                <a:gd name="T17" fmla="*/ 80 h 89"/>
                <a:gd name="T18" fmla="*/ 268 w 269"/>
                <a:gd name="T19" fmla="*/ 87 h 89"/>
                <a:gd name="T20" fmla="*/ 269 w 269"/>
                <a:gd name="T21" fmla="*/ 89 h 89"/>
                <a:gd name="T22" fmla="*/ 30 w 269"/>
                <a:gd name="T23" fmla="*/ 89 h 89"/>
                <a:gd name="T24" fmla="*/ 27 w 269"/>
                <a:gd name="T25" fmla="*/ 82 h 89"/>
                <a:gd name="T26" fmla="*/ 23 w 269"/>
                <a:gd name="T27" fmla="*/ 71 h 89"/>
                <a:gd name="T28" fmla="*/ 19 w 269"/>
                <a:gd name="T29" fmla="*/ 59 h 89"/>
                <a:gd name="T30" fmla="*/ 15 w 269"/>
                <a:gd name="T31" fmla="*/ 45 h 89"/>
                <a:gd name="T32" fmla="*/ 10 w 269"/>
                <a:gd name="T33" fmla="*/ 32 h 89"/>
                <a:gd name="T34" fmla="*/ 6 w 269"/>
                <a:gd name="T35" fmla="*/ 20 h 89"/>
                <a:gd name="T36" fmla="*/ 3 w 269"/>
                <a:gd name="T37" fmla="*/ 10 h 89"/>
                <a:gd name="T38" fmla="*/ 0 w 269"/>
                <a:gd name="T39" fmla="*/ 3 h 89"/>
                <a:gd name="T40" fmla="*/ 0 w 269"/>
                <a:gd name="T4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69" h="89">
                  <a:moveTo>
                    <a:pt x="0" y="0"/>
                  </a:moveTo>
                  <a:lnTo>
                    <a:pt x="239" y="0"/>
                  </a:lnTo>
                  <a:lnTo>
                    <a:pt x="242" y="8"/>
                  </a:lnTo>
                  <a:lnTo>
                    <a:pt x="245" y="19"/>
                  </a:lnTo>
                  <a:lnTo>
                    <a:pt x="249" y="31"/>
                  </a:lnTo>
                  <a:lnTo>
                    <a:pt x="254" y="45"/>
                  </a:lnTo>
                  <a:lnTo>
                    <a:pt x="258" y="58"/>
                  </a:lnTo>
                  <a:lnTo>
                    <a:pt x="262" y="70"/>
                  </a:lnTo>
                  <a:lnTo>
                    <a:pt x="266" y="80"/>
                  </a:lnTo>
                  <a:lnTo>
                    <a:pt x="268" y="87"/>
                  </a:lnTo>
                  <a:lnTo>
                    <a:pt x="269" y="89"/>
                  </a:lnTo>
                  <a:lnTo>
                    <a:pt x="30" y="89"/>
                  </a:lnTo>
                  <a:lnTo>
                    <a:pt x="27" y="82"/>
                  </a:lnTo>
                  <a:lnTo>
                    <a:pt x="23" y="71"/>
                  </a:lnTo>
                  <a:lnTo>
                    <a:pt x="19" y="59"/>
                  </a:lnTo>
                  <a:lnTo>
                    <a:pt x="15" y="45"/>
                  </a:lnTo>
                  <a:lnTo>
                    <a:pt x="10" y="32"/>
                  </a:lnTo>
                  <a:lnTo>
                    <a:pt x="6" y="20"/>
                  </a:lnTo>
                  <a:lnTo>
                    <a:pt x="3" y="10"/>
                  </a:lnTo>
                  <a:lnTo>
                    <a:pt x="0" y="3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59" name="Freeform 9"/>
            <p:cNvSpPr>
              <a:spLocks/>
            </p:cNvSpPr>
            <p:nvPr/>
          </p:nvSpPr>
          <p:spPr bwMode="auto">
            <a:xfrm>
              <a:off x="6062663" y="3221038"/>
              <a:ext cx="425450" cy="141288"/>
            </a:xfrm>
            <a:custGeom>
              <a:avLst/>
              <a:gdLst>
                <a:gd name="T0" fmla="*/ 29 w 268"/>
                <a:gd name="T1" fmla="*/ 0 h 89"/>
                <a:gd name="T2" fmla="*/ 268 w 268"/>
                <a:gd name="T3" fmla="*/ 0 h 89"/>
                <a:gd name="T4" fmla="*/ 238 w 268"/>
                <a:gd name="T5" fmla="*/ 89 h 89"/>
                <a:gd name="T6" fmla="*/ 0 w 268"/>
                <a:gd name="T7" fmla="*/ 89 h 89"/>
                <a:gd name="T8" fmla="*/ 29 w 268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8" h="89">
                  <a:moveTo>
                    <a:pt x="29" y="0"/>
                  </a:moveTo>
                  <a:lnTo>
                    <a:pt x="268" y="0"/>
                  </a:lnTo>
                  <a:lnTo>
                    <a:pt x="238" y="89"/>
                  </a:lnTo>
                  <a:lnTo>
                    <a:pt x="0" y="89"/>
                  </a:lnTo>
                  <a:lnTo>
                    <a:pt x="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0" name="Freeform 10"/>
            <p:cNvSpPr>
              <a:spLocks/>
            </p:cNvSpPr>
            <p:nvPr/>
          </p:nvSpPr>
          <p:spPr bwMode="auto">
            <a:xfrm>
              <a:off x="5730876" y="3505201"/>
              <a:ext cx="663575" cy="142875"/>
            </a:xfrm>
            <a:custGeom>
              <a:avLst/>
              <a:gdLst>
                <a:gd name="T0" fmla="*/ 0 w 418"/>
                <a:gd name="T1" fmla="*/ 0 h 90"/>
                <a:gd name="T2" fmla="*/ 418 w 418"/>
                <a:gd name="T3" fmla="*/ 0 h 90"/>
                <a:gd name="T4" fmla="*/ 388 w 418"/>
                <a:gd name="T5" fmla="*/ 90 h 90"/>
                <a:gd name="T6" fmla="*/ 30 w 418"/>
                <a:gd name="T7" fmla="*/ 90 h 90"/>
                <a:gd name="T8" fmla="*/ 22 w 418"/>
                <a:gd name="T9" fmla="*/ 68 h 90"/>
                <a:gd name="T10" fmla="*/ 16 w 418"/>
                <a:gd name="T11" fmla="*/ 50 h 90"/>
                <a:gd name="T12" fmla="*/ 11 w 418"/>
                <a:gd name="T13" fmla="*/ 34 h 90"/>
                <a:gd name="T14" fmla="*/ 6 w 418"/>
                <a:gd name="T15" fmla="*/ 18 h 90"/>
                <a:gd name="T16" fmla="*/ 0 w 418"/>
                <a:gd name="T1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8" h="90">
                  <a:moveTo>
                    <a:pt x="0" y="0"/>
                  </a:moveTo>
                  <a:lnTo>
                    <a:pt x="418" y="0"/>
                  </a:lnTo>
                  <a:lnTo>
                    <a:pt x="388" y="90"/>
                  </a:lnTo>
                  <a:lnTo>
                    <a:pt x="30" y="90"/>
                  </a:lnTo>
                  <a:lnTo>
                    <a:pt x="22" y="68"/>
                  </a:lnTo>
                  <a:lnTo>
                    <a:pt x="16" y="50"/>
                  </a:lnTo>
                  <a:lnTo>
                    <a:pt x="11" y="34"/>
                  </a:lnTo>
                  <a:lnTo>
                    <a:pt x="6" y="1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1" name="Rectangle 11"/>
            <p:cNvSpPr>
              <a:spLocks noChangeArrowheads="1"/>
            </p:cNvSpPr>
            <p:nvPr/>
          </p:nvSpPr>
          <p:spPr bwMode="auto">
            <a:xfrm>
              <a:off x="5208588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2" name="Rectangle 12"/>
            <p:cNvSpPr>
              <a:spLocks noChangeArrowheads="1"/>
            </p:cNvSpPr>
            <p:nvPr/>
          </p:nvSpPr>
          <p:spPr bwMode="auto">
            <a:xfrm>
              <a:off x="6488113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3" name="Rectangle 13"/>
            <p:cNvSpPr>
              <a:spLocks noChangeArrowheads="1"/>
            </p:cNvSpPr>
            <p:nvPr/>
          </p:nvSpPr>
          <p:spPr bwMode="auto">
            <a:xfrm>
              <a:off x="5208588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4" name="Rectangle 14"/>
            <p:cNvSpPr>
              <a:spLocks noChangeArrowheads="1"/>
            </p:cNvSpPr>
            <p:nvPr/>
          </p:nvSpPr>
          <p:spPr bwMode="auto">
            <a:xfrm>
              <a:off x="6488113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5" name="Rectangle 64"/>
            <p:cNvSpPr>
              <a:spLocks noChangeArrowheads="1"/>
            </p:cNvSpPr>
            <p:nvPr/>
          </p:nvSpPr>
          <p:spPr bwMode="auto">
            <a:xfrm>
              <a:off x="5208588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6" name="Rectangle 65"/>
            <p:cNvSpPr>
              <a:spLocks noChangeArrowheads="1"/>
            </p:cNvSpPr>
            <p:nvPr/>
          </p:nvSpPr>
          <p:spPr bwMode="auto">
            <a:xfrm>
              <a:off x="6488113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7" name="Rectangle 66"/>
            <p:cNvSpPr>
              <a:spLocks noChangeArrowheads="1"/>
            </p:cNvSpPr>
            <p:nvPr/>
          </p:nvSpPr>
          <p:spPr bwMode="auto">
            <a:xfrm>
              <a:off x="4924426" y="4075113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8" name="Rectangle 67"/>
            <p:cNvSpPr>
              <a:spLocks noChangeArrowheads="1"/>
            </p:cNvSpPr>
            <p:nvPr/>
          </p:nvSpPr>
          <p:spPr bwMode="auto">
            <a:xfrm>
              <a:off x="4924426" y="4359276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9" name="Rectangle 19"/>
            <p:cNvSpPr>
              <a:spLocks noChangeArrowheads="1"/>
            </p:cNvSpPr>
            <p:nvPr/>
          </p:nvSpPr>
          <p:spPr bwMode="auto">
            <a:xfrm>
              <a:off x="3360738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0" name="Rectangle 20"/>
            <p:cNvSpPr>
              <a:spLocks noChangeArrowheads="1"/>
            </p:cNvSpPr>
            <p:nvPr/>
          </p:nvSpPr>
          <p:spPr bwMode="auto">
            <a:xfrm>
              <a:off x="3360738" y="2936876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1" name="Rectangle 21"/>
            <p:cNvSpPr>
              <a:spLocks noChangeArrowheads="1"/>
            </p:cNvSpPr>
            <p:nvPr/>
          </p:nvSpPr>
          <p:spPr bwMode="auto">
            <a:xfrm>
              <a:off x="2222501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2" name="Rectangle 22"/>
            <p:cNvSpPr>
              <a:spLocks noChangeArrowheads="1"/>
            </p:cNvSpPr>
            <p:nvPr/>
          </p:nvSpPr>
          <p:spPr bwMode="auto">
            <a:xfrm>
              <a:off x="2222501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3" name="Rectangle 23"/>
            <p:cNvSpPr>
              <a:spLocks noChangeArrowheads="1"/>
            </p:cNvSpPr>
            <p:nvPr/>
          </p:nvSpPr>
          <p:spPr bwMode="auto">
            <a:xfrm>
              <a:off x="2222501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4" name="Rectangle 24"/>
            <p:cNvSpPr>
              <a:spLocks noChangeArrowheads="1"/>
            </p:cNvSpPr>
            <p:nvPr/>
          </p:nvSpPr>
          <p:spPr bwMode="auto">
            <a:xfrm>
              <a:off x="2222501" y="2936876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5" name="Rectangle 25"/>
            <p:cNvSpPr>
              <a:spLocks noChangeArrowheads="1"/>
            </p:cNvSpPr>
            <p:nvPr/>
          </p:nvSpPr>
          <p:spPr bwMode="auto">
            <a:xfrm>
              <a:off x="1938338" y="4075113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6" name="Rectangle 26"/>
            <p:cNvSpPr>
              <a:spLocks noChangeArrowheads="1"/>
            </p:cNvSpPr>
            <p:nvPr/>
          </p:nvSpPr>
          <p:spPr bwMode="auto">
            <a:xfrm>
              <a:off x="1938338" y="4359276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7" name="Rectangle 27"/>
            <p:cNvSpPr>
              <a:spLocks noChangeArrowheads="1"/>
            </p:cNvSpPr>
            <p:nvPr/>
          </p:nvSpPr>
          <p:spPr bwMode="auto">
            <a:xfrm>
              <a:off x="1938338" y="2368551"/>
              <a:ext cx="995363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8" name="Rectangle 28"/>
            <p:cNvSpPr>
              <a:spLocks noChangeArrowheads="1"/>
            </p:cNvSpPr>
            <p:nvPr/>
          </p:nvSpPr>
          <p:spPr bwMode="auto">
            <a:xfrm>
              <a:off x="1938338" y="2652713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9" name="Freeform 29"/>
            <p:cNvSpPr>
              <a:spLocks/>
            </p:cNvSpPr>
            <p:nvPr/>
          </p:nvSpPr>
          <p:spPr bwMode="auto">
            <a:xfrm>
              <a:off x="4924426" y="2368551"/>
              <a:ext cx="854075" cy="142875"/>
            </a:xfrm>
            <a:custGeom>
              <a:avLst/>
              <a:gdLst>
                <a:gd name="T0" fmla="*/ 0 w 538"/>
                <a:gd name="T1" fmla="*/ 0 h 90"/>
                <a:gd name="T2" fmla="*/ 508 w 538"/>
                <a:gd name="T3" fmla="*/ 0 h 90"/>
                <a:gd name="T4" fmla="*/ 514 w 538"/>
                <a:gd name="T5" fmla="*/ 17 h 90"/>
                <a:gd name="T6" fmla="*/ 519 w 538"/>
                <a:gd name="T7" fmla="*/ 33 h 90"/>
                <a:gd name="T8" fmla="*/ 524 w 538"/>
                <a:gd name="T9" fmla="*/ 49 h 90"/>
                <a:gd name="T10" fmla="*/ 530 w 538"/>
                <a:gd name="T11" fmla="*/ 68 h 90"/>
                <a:gd name="T12" fmla="*/ 538 w 538"/>
                <a:gd name="T13" fmla="*/ 90 h 90"/>
                <a:gd name="T14" fmla="*/ 0 w 538"/>
                <a:gd name="T15" fmla="*/ 90 h 90"/>
                <a:gd name="T16" fmla="*/ 0 w 538"/>
                <a:gd name="T1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8" h="90">
                  <a:moveTo>
                    <a:pt x="0" y="0"/>
                  </a:moveTo>
                  <a:lnTo>
                    <a:pt x="508" y="0"/>
                  </a:lnTo>
                  <a:lnTo>
                    <a:pt x="514" y="17"/>
                  </a:lnTo>
                  <a:lnTo>
                    <a:pt x="519" y="33"/>
                  </a:lnTo>
                  <a:lnTo>
                    <a:pt x="524" y="49"/>
                  </a:lnTo>
                  <a:lnTo>
                    <a:pt x="530" y="68"/>
                  </a:lnTo>
                  <a:lnTo>
                    <a:pt x="538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0" name="Freeform 30"/>
            <p:cNvSpPr>
              <a:spLocks/>
            </p:cNvSpPr>
            <p:nvPr/>
          </p:nvSpPr>
          <p:spPr bwMode="auto">
            <a:xfrm>
              <a:off x="4924426" y="2652713"/>
              <a:ext cx="947738" cy="141288"/>
            </a:xfrm>
            <a:custGeom>
              <a:avLst/>
              <a:gdLst>
                <a:gd name="T0" fmla="*/ 0 w 597"/>
                <a:gd name="T1" fmla="*/ 0 h 89"/>
                <a:gd name="T2" fmla="*/ 567 w 597"/>
                <a:gd name="T3" fmla="*/ 0 h 89"/>
                <a:gd name="T4" fmla="*/ 573 w 597"/>
                <a:gd name="T5" fmla="*/ 17 h 89"/>
                <a:gd name="T6" fmla="*/ 577 w 597"/>
                <a:gd name="T7" fmla="*/ 29 h 89"/>
                <a:gd name="T8" fmla="*/ 581 w 597"/>
                <a:gd name="T9" fmla="*/ 40 h 89"/>
                <a:gd name="T10" fmla="*/ 584 w 597"/>
                <a:gd name="T11" fmla="*/ 50 h 89"/>
                <a:gd name="T12" fmla="*/ 587 w 597"/>
                <a:gd name="T13" fmla="*/ 60 h 89"/>
                <a:gd name="T14" fmla="*/ 592 w 597"/>
                <a:gd name="T15" fmla="*/ 73 h 89"/>
                <a:gd name="T16" fmla="*/ 597 w 597"/>
                <a:gd name="T17" fmla="*/ 89 h 89"/>
                <a:gd name="T18" fmla="*/ 0 w 597"/>
                <a:gd name="T19" fmla="*/ 89 h 89"/>
                <a:gd name="T20" fmla="*/ 0 w 597"/>
                <a:gd name="T2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7" h="89">
                  <a:moveTo>
                    <a:pt x="0" y="0"/>
                  </a:moveTo>
                  <a:lnTo>
                    <a:pt x="567" y="0"/>
                  </a:lnTo>
                  <a:lnTo>
                    <a:pt x="573" y="17"/>
                  </a:lnTo>
                  <a:lnTo>
                    <a:pt x="577" y="29"/>
                  </a:lnTo>
                  <a:lnTo>
                    <a:pt x="581" y="40"/>
                  </a:lnTo>
                  <a:lnTo>
                    <a:pt x="584" y="50"/>
                  </a:lnTo>
                  <a:lnTo>
                    <a:pt x="587" y="60"/>
                  </a:lnTo>
                  <a:lnTo>
                    <a:pt x="592" y="73"/>
                  </a:lnTo>
                  <a:lnTo>
                    <a:pt x="59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1" name="Freeform 31"/>
            <p:cNvSpPr>
              <a:spLocks/>
            </p:cNvSpPr>
            <p:nvPr/>
          </p:nvSpPr>
          <p:spPr bwMode="auto">
            <a:xfrm>
              <a:off x="6346826" y="2368551"/>
              <a:ext cx="852488" cy="142875"/>
            </a:xfrm>
            <a:custGeom>
              <a:avLst/>
              <a:gdLst>
                <a:gd name="T0" fmla="*/ 30 w 537"/>
                <a:gd name="T1" fmla="*/ 0 h 90"/>
                <a:gd name="T2" fmla="*/ 537 w 537"/>
                <a:gd name="T3" fmla="*/ 0 h 90"/>
                <a:gd name="T4" fmla="*/ 537 w 537"/>
                <a:gd name="T5" fmla="*/ 90 h 90"/>
                <a:gd name="T6" fmla="*/ 0 w 537"/>
                <a:gd name="T7" fmla="*/ 90 h 90"/>
                <a:gd name="T8" fmla="*/ 30 w 537"/>
                <a:gd name="T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7" h="90">
                  <a:moveTo>
                    <a:pt x="30" y="0"/>
                  </a:moveTo>
                  <a:lnTo>
                    <a:pt x="537" y="0"/>
                  </a:lnTo>
                  <a:lnTo>
                    <a:pt x="537" y="90"/>
                  </a:lnTo>
                  <a:lnTo>
                    <a:pt x="0" y="90"/>
                  </a:ln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2" name="Freeform 32"/>
            <p:cNvSpPr>
              <a:spLocks/>
            </p:cNvSpPr>
            <p:nvPr/>
          </p:nvSpPr>
          <p:spPr bwMode="auto">
            <a:xfrm>
              <a:off x="6253163" y="2652713"/>
              <a:ext cx="946150" cy="141288"/>
            </a:xfrm>
            <a:custGeom>
              <a:avLst/>
              <a:gdLst>
                <a:gd name="T0" fmla="*/ 29 w 596"/>
                <a:gd name="T1" fmla="*/ 0 h 89"/>
                <a:gd name="T2" fmla="*/ 596 w 596"/>
                <a:gd name="T3" fmla="*/ 0 h 89"/>
                <a:gd name="T4" fmla="*/ 596 w 596"/>
                <a:gd name="T5" fmla="*/ 89 h 89"/>
                <a:gd name="T6" fmla="*/ 0 w 596"/>
                <a:gd name="T7" fmla="*/ 89 h 89"/>
                <a:gd name="T8" fmla="*/ 29 w 596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6" h="89">
                  <a:moveTo>
                    <a:pt x="29" y="0"/>
                  </a:moveTo>
                  <a:lnTo>
                    <a:pt x="596" y="0"/>
                  </a:lnTo>
                  <a:lnTo>
                    <a:pt x="596" y="89"/>
                  </a:lnTo>
                  <a:lnTo>
                    <a:pt x="0" y="89"/>
                  </a:lnTo>
                  <a:lnTo>
                    <a:pt x="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3" name="Rectangle 33"/>
            <p:cNvSpPr>
              <a:spLocks noChangeArrowheads="1"/>
            </p:cNvSpPr>
            <p:nvPr/>
          </p:nvSpPr>
          <p:spPr bwMode="auto">
            <a:xfrm>
              <a:off x="6488113" y="4075113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4" name="Rectangle 34"/>
            <p:cNvSpPr>
              <a:spLocks noChangeArrowheads="1"/>
            </p:cNvSpPr>
            <p:nvPr/>
          </p:nvSpPr>
          <p:spPr bwMode="auto">
            <a:xfrm>
              <a:off x="6488113" y="4359276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5" name="Freeform 35"/>
            <p:cNvSpPr>
              <a:spLocks/>
            </p:cNvSpPr>
            <p:nvPr/>
          </p:nvSpPr>
          <p:spPr bwMode="auto">
            <a:xfrm>
              <a:off x="6015038" y="4359276"/>
              <a:ext cx="93663" cy="141288"/>
            </a:xfrm>
            <a:custGeom>
              <a:avLst/>
              <a:gdLst>
                <a:gd name="T0" fmla="*/ 0 w 59"/>
                <a:gd name="T1" fmla="*/ 0 h 89"/>
                <a:gd name="T2" fmla="*/ 59 w 59"/>
                <a:gd name="T3" fmla="*/ 0 h 89"/>
                <a:gd name="T4" fmla="*/ 30 w 59"/>
                <a:gd name="T5" fmla="*/ 89 h 89"/>
                <a:gd name="T6" fmla="*/ 29 w 59"/>
                <a:gd name="T7" fmla="*/ 86 h 89"/>
                <a:gd name="T8" fmla="*/ 27 w 59"/>
                <a:gd name="T9" fmla="*/ 80 h 89"/>
                <a:gd name="T10" fmla="*/ 23 w 59"/>
                <a:gd name="T11" fmla="*/ 70 h 89"/>
                <a:gd name="T12" fmla="*/ 19 w 59"/>
                <a:gd name="T13" fmla="*/ 58 h 89"/>
                <a:gd name="T14" fmla="*/ 15 w 59"/>
                <a:gd name="T15" fmla="*/ 44 h 89"/>
                <a:gd name="T16" fmla="*/ 10 w 59"/>
                <a:gd name="T17" fmla="*/ 31 h 89"/>
                <a:gd name="T18" fmla="*/ 6 w 59"/>
                <a:gd name="T19" fmla="*/ 18 h 89"/>
                <a:gd name="T20" fmla="*/ 3 w 59"/>
                <a:gd name="T21" fmla="*/ 8 h 89"/>
                <a:gd name="T22" fmla="*/ 0 w 59"/>
                <a:gd name="T2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9" h="89">
                  <a:moveTo>
                    <a:pt x="0" y="0"/>
                  </a:moveTo>
                  <a:lnTo>
                    <a:pt x="59" y="0"/>
                  </a:lnTo>
                  <a:lnTo>
                    <a:pt x="30" y="89"/>
                  </a:lnTo>
                  <a:lnTo>
                    <a:pt x="29" y="86"/>
                  </a:lnTo>
                  <a:lnTo>
                    <a:pt x="27" y="80"/>
                  </a:lnTo>
                  <a:lnTo>
                    <a:pt x="23" y="70"/>
                  </a:lnTo>
                  <a:lnTo>
                    <a:pt x="19" y="58"/>
                  </a:lnTo>
                  <a:lnTo>
                    <a:pt x="15" y="44"/>
                  </a:lnTo>
                  <a:lnTo>
                    <a:pt x="10" y="31"/>
                  </a:lnTo>
                  <a:lnTo>
                    <a:pt x="6" y="18"/>
                  </a:lnTo>
                  <a:lnTo>
                    <a:pt x="3" y="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6" name="Freeform 36"/>
            <p:cNvSpPr>
              <a:spLocks/>
            </p:cNvSpPr>
            <p:nvPr/>
          </p:nvSpPr>
          <p:spPr bwMode="auto">
            <a:xfrm>
              <a:off x="5919788" y="4075113"/>
              <a:ext cx="284163" cy="141288"/>
            </a:xfrm>
            <a:custGeom>
              <a:avLst/>
              <a:gdLst>
                <a:gd name="T0" fmla="*/ 0 w 179"/>
                <a:gd name="T1" fmla="*/ 0 h 89"/>
                <a:gd name="T2" fmla="*/ 179 w 179"/>
                <a:gd name="T3" fmla="*/ 0 h 89"/>
                <a:gd name="T4" fmla="*/ 149 w 179"/>
                <a:gd name="T5" fmla="*/ 89 h 89"/>
                <a:gd name="T6" fmla="*/ 30 w 179"/>
                <a:gd name="T7" fmla="*/ 89 h 89"/>
                <a:gd name="T8" fmla="*/ 25 w 179"/>
                <a:gd name="T9" fmla="*/ 72 h 89"/>
                <a:gd name="T10" fmla="*/ 18 w 179"/>
                <a:gd name="T11" fmla="*/ 56 h 89"/>
                <a:gd name="T12" fmla="*/ 13 w 179"/>
                <a:gd name="T13" fmla="*/ 39 h 89"/>
                <a:gd name="T14" fmla="*/ 7 w 179"/>
                <a:gd name="T15" fmla="*/ 21 h 89"/>
                <a:gd name="T16" fmla="*/ 0 w 179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9" h="89">
                  <a:moveTo>
                    <a:pt x="0" y="0"/>
                  </a:moveTo>
                  <a:lnTo>
                    <a:pt x="179" y="0"/>
                  </a:lnTo>
                  <a:lnTo>
                    <a:pt x="149" y="89"/>
                  </a:lnTo>
                  <a:lnTo>
                    <a:pt x="30" y="89"/>
                  </a:lnTo>
                  <a:lnTo>
                    <a:pt x="25" y="72"/>
                  </a:lnTo>
                  <a:lnTo>
                    <a:pt x="18" y="56"/>
                  </a:lnTo>
                  <a:lnTo>
                    <a:pt x="13" y="39"/>
                  </a:lnTo>
                  <a:lnTo>
                    <a:pt x="7" y="2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7" name="Freeform 37"/>
            <p:cNvSpPr>
              <a:spLocks/>
            </p:cNvSpPr>
            <p:nvPr/>
          </p:nvSpPr>
          <p:spPr bwMode="auto">
            <a:xfrm>
              <a:off x="5824538" y="3790951"/>
              <a:ext cx="474663" cy="141288"/>
            </a:xfrm>
            <a:custGeom>
              <a:avLst/>
              <a:gdLst>
                <a:gd name="T0" fmla="*/ 0 w 299"/>
                <a:gd name="T1" fmla="*/ 0 h 89"/>
                <a:gd name="T2" fmla="*/ 299 w 299"/>
                <a:gd name="T3" fmla="*/ 0 h 89"/>
                <a:gd name="T4" fmla="*/ 270 w 299"/>
                <a:gd name="T5" fmla="*/ 89 h 89"/>
                <a:gd name="T6" fmla="*/ 30 w 299"/>
                <a:gd name="T7" fmla="*/ 89 h 89"/>
                <a:gd name="T8" fmla="*/ 25 w 299"/>
                <a:gd name="T9" fmla="*/ 72 h 89"/>
                <a:gd name="T10" fmla="*/ 20 w 299"/>
                <a:gd name="T11" fmla="*/ 59 h 89"/>
                <a:gd name="T12" fmla="*/ 17 w 299"/>
                <a:gd name="T13" fmla="*/ 49 h 89"/>
                <a:gd name="T14" fmla="*/ 14 w 299"/>
                <a:gd name="T15" fmla="*/ 39 h 89"/>
                <a:gd name="T16" fmla="*/ 10 w 299"/>
                <a:gd name="T17" fmla="*/ 29 h 89"/>
                <a:gd name="T18" fmla="*/ 6 w 299"/>
                <a:gd name="T19" fmla="*/ 16 h 89"/>
                <a:gd name="T20" fmla="*/ 0 w 299"/>
                <a:gd name="T2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9" h="89">
                  <a:moveTo>
                    <a:pt x="0" y="0"/>
                  </a:moveTo>
                  <a:lnTo>
                    <a:pt x="299" y="0"/>
                  </a:lnTo>
                  <a:lnTo>
                    <a:pt x="270" y="89"/>
                  </a:lnTo>
                  <a:lnTo>
                    <a:pt x="30" y="89"/>
                  </a:lnTo>
                  <a:lnTo>
                    <a:pt x="25" y="72"/>
                  </a:lnTo>
                  <a:lnTo>
                    <a:pt x="20" y="59"/>
                  </a:lnTo>
                  <a:lnTo>
                    <a:pt x="17" y="49"/>
                  </a:lnTo>
                  <a:lnTo>
                    <a:pt x="14" y="39"/>
                  </a:lnTo>
                  <a:lnTo>
                    <a:pt x="10" y="29"/>
                  </a:lnTo>
                  <a:lnTo>
                    <a:pt x="6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8" name="Freeform 38"/>
            <p:cNvSpPr>
              <a:spLocks/>
            </p:cNvSpPr>
            <p:nvPr/>
          </p:nvSpPr>
          <p:spPr bwMode="auto">
            <a:xfrm>
              <a:off x="3360738" y="3505201"/>
              <a:ext cx="1344613" cy="142875"/>
            </a:xfrm>
            <a:custGeom>
              <a:avLst/>
              <a:gdLst>
                <a:gd name="T0" fmla="*/ 0 w 847"/>
                <a:gd name="T1" fmla="*/ 0 h 90"/>
                <a:gd name="T2" fmla="*/ 774 w 847"/>
                <a:gd name="T3" fmla="*/ 0 h 90"/>
                <a:gd name="T4" fmla="*/ 802 w 847"/>
                <a:gd name="T5" fmla="*/ 27 h 90"/>
                <a:gd name="T6" fmla="*/ 826 w 847"/>
                <a:gd name="T7" fmla="*/ 57 h 90"/>
                <a:gd name="T8" fmla="*/ 847 w 847"/>
                <a:gd name="T9" fmla="*/ 90 h 90"/>
                <a:gd name="T10" fmla="*/ 0 w 847"/>
                <a:gd name="T11" fmla="*/ 90 h 90"/>
                <a:gd name="T12" fmla="*/ 0 w 847"/>
                <a:gd name="T13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7" h="90">
                  <a:moveTo>
                    <a:pt x="0" y="0"/>
                  </a:moveTo>
                  <a:lnTo>
                    <a:pt x="774" y="0"/>
                  </a:lnTo>
                  <a:lnTo>
                    <a:pt x="802" y="27"/>
                  </a:lnTo>
                  <a:lnTo>
                    <a:pt x="826" y="57"/>
                  </a:lnTo>
                  <a:lnTo>
                    <a:pt x="847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9" name="Freeform 39"/>
            <p:cNvSpPr>
              <a:spLocks/>
            </p:cNvSpPr>
            <p:nvPr/>
          </p:nvSpPr>
          <p:spPr bwMode="auto">
            <a:xfrm>
              <a:off x="4213226" y="3790951"/>
              <a:ext cx="568325" cy="141288"/>
            </a:xfrm>
            <a:custGeom>
              <a:avLst/>
              <a:gdLst>
                <a:gd name="T0" fmla="*/ 0 w 358"/>
                <a:gd name="T1" fmla="*/ 0 h 89"/>
                <a:gd name="T2" fmla="*/ 347 w 358"/>
                <a:gd name="T3" fmla="*/ 0 h 89"/>
                <a:gd name="T4" fmla="*/ 355 w 358"/>
                <a:gd name="T5" fmla="*/ 43 h 89"/>
                <a:gd name="T6" fmla="*/ 358 w 358"/>
                <a:gd name="T7" fmla="*/ 89 h 89"/>
                <a:gd name="T8" fmla="*/ 0 w 358"/>
                <a:gd name="T9" fmla="*/ 89 h 89"/>
                <a:gd name="T10" fmla="*/ 0 w 358"/>
                <a:gd name="T1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" h="89">
                  <a:moveTo>
                    <a:pt x="0" y="0"/>
                  </a:moveTo>
                  <a:lnTo>
                    <a:pt x="347" y="0"/>
                  </a:lnTo>
                  <a:lnTo>
                    <a:pt x="355" y="43"/>
                  </a:lnTo>
                  <a:lnTo>
                    <a:pt x="358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0" name="Freeform 40"/>
            <p:cNvSpPr>
              <a:spLocks/>
            </p:cNvSpPr>
            <p:nvPr/>
          </p:nvSpPr>
          <p:spPr bwMode="auto">
            <a:xfrm>
              <a:off x="3074988" y="4075113"/>
              <a:ext cx="1689100" cy="141288"/>
            </a:xfrm>
            <a:custGeom>
              <a:avLst/>
              <a:gdLst>
                <a:gd name="T0" fmla="*/ 0 w 1064"/>
                <a:gd name="T1" fmla="*/ 0 h 89"/>
                <a:gd name="T2" fmla="*/ 1064 w 1064"/>
                <a:gd name="T3" fmla="*/ 0 h 89"/>
                <a:gd name="T4" fmla="*/ 1054 w 1064"/>
                <a:gd name="T5" fmla="*/ 31 h 89"/>
                <a:gd name="T6" fmla="*/ 1042 w 1064"/>
                <a:gd name="T7" fmla="*/ 60 h 89"/>
                <a:gd name="T8" fmla="*/ 1027 w 1064"/>
                <a:gd name="T9" fmla="*/ 89 h 89"/>
                <a:gd name="T10" fmla="*/ 0 w 1064"/>
                <a:gd name="T11" fmla="*/ 89 h 89"/>
                <a:gd name="T12" fmla="*/ 0 w 1064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4" h="89">
                  <a:moveTo>
                    <a:pt x="0" y="0"/>
                  </a:moveTo>
                  <a:lnTo>
                    <a:pt x="1064" y="0"/>
                  </a:lnTo>
                  <a:lnTo>
                    <a:pt x="1054" y="31"/>
                  </a:lnTo>
                  <a:lnTo>
                    <a:pt x="1042" y="60"/>
                  </a:lnTo>
                  <a:lnTo>
                    <a:pt x="102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1" name="Freeform 41"/>
            <p:cNvSpPr>
              <a:spLocks/>
            </p:cNvSpPr>
            <p:nvPr/>
          </p:nvSpPr>
          <p:spPr bwMode="auto">
            <a:xfrm>
              <a:off x="3074988" y="4359276"/>
              <a:ext cx="1516063" cy="141288"/>
            </a:xfrm>
            <a:custGeom>
              <a:avLst/>
              <a:gdLst>
                <a:gd name="T0" fmla="*/ 0 w 955"/>
                <a:gd name="T1" fmla="*/ 0 h 89"/>
                <a:gd name="T2" fmla="*/ 955 w 955"/>
                <a:gd name="T3" fmla="*/ 0 h 89"/>
                <a:gd name="T4" fmla="*/ 921 w 955"/>
                <a:gd name="T5" fmla="*/ 26 h 89"/>
                <a:gd name="T6" fmla="*/ 885 w 955"/>
                <a:gd name="T7" fmla="*/ 48 h 89"/>
                <a:gd name="T8" fmla="*/ 846 w 955"/>
                <a:gd name="T9" fmla="*/ 65 h 89"/>
                <a:gd name="T10" fmla="*/ 805 w 955"/>
                <a:gd name="T11" fmla="*/ 78 h 89"/>
                <a:gd name="T12" fmla="*/ 761 w 955"/>
                <a:gd name="T13" fmla="*/ 86 h 89"/>
                <a:gd name="T14" fmla="*/ 717 w 955"/>
                <a:gd name="T15" fmla="*/ 89 h 89"/>
                <a:gd name="T16" fmla="*/ 0 w 955"/>
                <a:gd name="T17" fmla="*/ 89 h 89"/>
                <a:gd name="T18" fmla="*/ 0 w 955"/>
                <a:gd name="T1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5" h="89">
                  <a:moveTo>
                    <a:pt x="0" y="0"/>
                  </a:moveTo>
                  <a:lnTo>
                    <a:pt x="955" y="0"/>
                  </a:lnTo>
                  <a:lnTo>
                    <a:pt x="921" y="26"/>
                  </a:lnTo>
                  <a:lnTo>
                    <a:pt x="885" y="48"/>
                  </a:lnTo>
                  <a:lnTo>
                    <a:pt x="846" y="65"/>
                  </a:lnTo>
                  <a:lnTo>
                    <a:pt x="805" y="78"/>
                  </a:lnTo>
                  <a:lnTo>
                    <a:pt x="761" y="86"/>
                  </a:lnTo>
                  <a:lnTo>
                    <a:pt x="71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2" name="Freeform 42"/>
            <p:cNvSpPr>
              <a:spLocks/>
            </p:cNvSpPr>
            <p:nvPr/>
          </p:nvSpPr>
          <p:spPr bwMode="auto">
            <a:xfrm>
              <a:off x="3360738" y="3221038"/>
              <a:ext cx="1344613" cy="141288"/>
            </a:xfrm>
            <a:custGeom>
              <a:avLst/>
              <a:gdLst>
                <a:gd name="T0" fmla="*/ 0 w 847"/>
                <a:gd name="T1" fmla="*/ 0 h 89"/>
                <a:gd name="T2" fmla="*/ 847 w 847"/>
                <a:gd name="T3" fmla="*/ 0 h 89"/>
                <a:gd name="T4" fmla="*/ 826 w 847"/>
                <a:gd name="T5" fmla="*/ 33 h 89"/>
                <a:gd name="T6" fmla="*/ 802 w 847"/>
                <a:gd name="T7" fmla="*/ 62 h 89"/>
                <a:gd name="T8" fmla="*/ 775 w 847"/>
                <a:gd name="T9" fmla="*/ 89 h 89"/>
                <a:gd name="T10" fmla="*/ 0 w 847"/>
                <a:gd name="T11" fmla="*/ 89 h 89"/>
                <a:gd name="T12" fmla="*/ 0 w 847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7" h="89">
                  <a:moveTo>
                    <a:pt x="0" y="0"/>
                  </a:moveTo>
                  <a:lnTo>
                    <a:pt x="847" y="0"/>
                  </a:lnTo>
                  <a:lnTo>
                    <a:pt x="826" y="33"/>
                  </a:lnTo>
                  <a:lnTo>
                    <a:pt x="802" y="62"/>
                  </a:lnTo>
                  <a:lnTo>
                    <a:pt x="775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3" name="Freeform 43"/>
            <p:cNvSpPr>
              <a:spLocks/>
            </p:cNvSpPr>
            <p:nvPr/>
          </p:nvSpPr>
          <p:spPr bwMode="auto">
            <a:xfrm>
              <a:off x="4213226" y="2936876"/>
              <a:ext cx="568325" cy="141288"/>
            </a:xfrm>
            <a:custGeom>
              <a:avLst/>
              <a:gdLst>
                <a:gd name="T0" fmla="*/ 0 w 358"/>
                <a:gd name="T1" fmla="*/ 0 h 89"/>
                <a:gd name="T2" fmla="*/ 358 w 358"/>
                <a:gd name="T3" fmla="*/ 0 h 89"/>
                <a:gd name="T4" fmla="*/ 355 w 358"/>
                <a:gd name="T5" fmla="*/ 46 h 89"/>
                <a:gd name="T6" fmla="*/ 347 w 358"/>
                <a:gd name="T7" fmla="*/ 89 h 89"/>
                <a:gd name="T8" fmla="*/ 0 w 358"/>
                <a:gd name="T9" fmla="*/ 89 h 89"/>
                <a:gd name="T10" fmla="*/ 0 w 358"/>
                <a:gd name="T1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" h="89">
                  <a:moveTo>
                    <a:pt x="0" y="0"/>
                  </a:moveTo>
                  <a:lnTo>
                    <a:pt x="358" y="0"/>
                  </a:lnTo>
                  <a:lnTo>
                    <a:pt x="355" y="46"/>
                  </a:lnTo>
                  <a:lnTo>
                    <a:pt x="34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4" name="Freeform 44"/>
            <p:cNvSpPr>
              <a:spLocks/>
            </p:cNvSpPr>
            <p:nvPr/>
          </p:nvSpPr>
          <p:spPr bwMode="auto">
            <a:xfrm>
              <a:off x="3074988" y="2368551"/>
              <a:ext cx="1516063" cy="142875"/>
            </a:xfrm>
            <a:custGeom>
              <a:avLst/>
              <a:gdLst>
                <a:gd name="T0" fmla="*/ 0 w 955"/>
                <a:gd name="T1" fmla="*/ 0 h 90"/>
                <a:gd name="T2" fmla="*/ 717 w 955"/>
                <a:gd name="T3" fmla="*/ 0 h 90"/>
                <a:gd name="T4" fmla="*/ 761 w 955"/>
                <a:gd name="T5" fmla="*/ 3 h 90"/>
                <a:gd name="T6" fmla="*/ 805 w 955"/>
                <a:gd name="T7" fmla="*/ 11 h 90"/>
                <a:gd name="T8" fmla="*/ 846 w 955"/>
                <a:gd name="T9" fmla="*/ 24 h 90"/>
                <a:gd name="T10" fmla="*/ 885 w 955"/>
                <a:gd name="T11" fmla="*/ 41 h 90"/>
                <a:gd name="T12" fmla="*/ 921 w 955"/>
                <a:gd name="T13" fmla="*/ 63 h 90"/>
                <a:gd name="T14" fmla="*/ 955 w 955"/>
                <a:gd name="T15" fmla="*/ 90 h 90"/>
                <a:gd name="T16" fmla="*/ 0 w 955"/>
                <a:gd name="T17" fmla="*/ 90 h 90"/>
                <a:gd name="T18" fmla="*/ 0 w 955"/>
                <a:gd name="T1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5" h="90">
                  <a:moveTo>
                    <a:pt x="0" y="0"/>
                  </a:moveTo>
                  <a:lnTo>
                    <a:pt x="717" y="0"/>
                  </a:lnTo>
                  <a:lnTo>
                    <a:pt x="761" y="3"/>
                  </a:lnTo>
                  <a:lnTo>
                    <a:pt x="805" y="11"/>
                  </a:lnTo>
                  <a:lnTo>
                    <a:pt x="846" y="24"/>
                  </a:lnTo>
                  <a:lnTo>
                    <a:pt x="885" y="41"/>
                  </a:lnTo>
                  <a:lnTo>
                    <a:pt x="921" y="63"/>
                  </a:lnTo>
                  <a:lnTo>
                    <a:pt x="955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5" name="Freeform 45"/>
            <p:cNvSpPr>
              <a:spLocks/>
            </p:cNvSpPr>
            <p:nvPr/>
          </p:nvSpPr>
          <p:spPr bwMode="auto">
            <a:xfrm>
              <a:off x="3074988" y="2652713"/>
              <a:ext cx="1689100" cy="141288"/>
            </a:xfrm>
            <a:custGeom>
              <a:avLst/>
              <a:gdLst>
                <a:gd name="T0" fmla="*/ 0 w 1064"/>
                <a:gd name="T1" fmla="*/ 0 h 89"/>
                <a:gd name="T2" fmla="*/ 1027 w 1064"/>
                <a:gd name="T3" fmla="*/ 0 h 89"/>
                <a:gd name="T4" fmla="*/ 1042 w 1064"/>
                <a:gd name="T5" fmla="*/ 28 h 89"/>
                <a:gd name="T6" fmla="*/ 1054 w 1064"/>
                <a:gd name="T7" fmla="*/ 58 h 89"/>
                <a:gd name="T8" fmla="*/ 1064 w 1064"/>
                <a:gd name="T9" fmla="*/ 89 h 89"/>
                <a:gd name="T10" fmla="*/ 0 w 1064"/>
                <a:gd name="T11" fmla="*/ 89 h 89"/>
                <a:gd name="T12" fmla="*/ 0 w 1064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4" h="89">
                  <a:moveTo>
                    <a:pt x="0" y="0"/>
                  </a:moveTo>
                  <a:lnTo>
                    <a:pt x="1027" y="0"/>
                  </a:lnTo>
                  <a:lnTo>
                    <a:pt x="1042" y="28"/>
                  </a:lnTo>
                  <a:lnTo>
                    <a:pt x="1054" y="58"/>
                  </a:lnTo>
                  <a:lnTo>
                    <a:pt x="1064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</p:grpSp>
      <p:sp>
        <p:nvSpPr>
          <p:cNvPr id="48" name="Rectangle 47"/>
          <p:cNvSpPr/>
          <p:nvPr userDrawn="1"/>
        </p:nvSpPr>
        <p:spPr>
          <a:xfrm>
            <a:off x="4" y="0"/>
            <a:ext cx="4532923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96" name="Subtitle 2"/>
          <p:cNvSpPr>
            <a:spLocks noGrp="1"/>
          </p:cNvSpPr>
          <p:nvPr>
            <p:ph type="subTitle" idx="11"/>
          </p:nvPr>
        </p:nvSpPr>
        <p:spPr>
          <a:xfrm>
            <a:off x="412088" y="1771740"/>
            <a:ext cx="3563993" cy="623248"/>
          </a:xfrm>
        </p:spPr>
        <p:txBody>
          <a:bodyPr wrap="square" lIns="0" tIns="0" rIns="0" bIns="0">
            <a:spAutoFit/>
          </a:bodyPr>
          <a:lstStyle>
            <a:lvl1pPr marL="0" indent="0" algn="l">
              <a:spcBef>
                <a:spcPts val="0"/>
              </a:spcBef>
              <a:buNone/>
              <a:defRPr sz="2000" baseline="0">
                <a:solidFill>
                  <a:srgbClr val="000000"/>
                </a:solidFill>
              </a:defRPr>
            </a:lvl1pPr>
            <a:lvl2pPr marL="4571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97" name="Title 1"/>
          <p:cNvSpPr>
            <a:spLocks noGrp="1"/>
          </p:cNvSpPr>
          <p:nvPr>
            <p:ph type="title"/>
          </p:nvPr>
        </p:nvSpPr>
        <p:spPr>
          <a:xfrm>
            <a:off x="407324" y="592692"/>
            <a:ext cx="3627369" cy="777136"/>
          </a:xfrm>
        </p:spPr>
        <p:txBody>
          <a:bodyPr wrap="square">
            <a:spAutoFit/>
          </a:bodyPr>
          <a:lstStyle>
            <a:lvl1pPr algn="l" defTabSz="914310" rtl="0" eaLnBrk="1" latinLnBrk="0" hangingPunct="1">
              <a:lnSpc>
                <a:spcPts val="3000"/>
              </a:lnSpc>
              <a:spcBef>
                <a:spcPct val="0"/>
              </a:spcBef>
              <a:buNone/>
              <a:defRPr lang="en-US" sz="2800" kern="1200" baseline="0" dirty="0">
                <a:solidFill>
                  <a:srgbClr val="F2652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2" name="Rectangle 131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2D2D2D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  <p:sp>
        <p:nvSpPr>
          <p:cNvPr id="49" name="Rectangle 48"/>
          <p:cNvSpPr/>
          <p:nvPr userDrawn="1"/>
        </p:nvSpPr>
        <p:spPr>
          <a:xfrm>
            <a:off x="4532924" y="0"/>
            <a:ext cx="1699242" cy="5143500"/>
          </a:xfrm>
          <a:prstGeom prst="rect">
            <a:avLst/>
          </a:prstGeom>
          <a:solidFill>
            <a:srgbClr val="0094B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0548999"/>
      </p:ext>
    </p:extLst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5588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grpSp>
        <p:nvGrpSpPr>
          <p:cNvPr id="55" name="Group 54"/>
          <p:cNvGrpSpPr/>
          <p:nvPr userDrawn="1"/>
        </p:nvGrpSpPr>
        <p:grpSpPr>
          <a:xfrm>
            <a:off x="8252694" y="4655057"/>
            <a:ext cx="631978" cy="256109"/>
            <a:chOff x="1938338" y="2368551"/>
            <a:chExt cx="5260976" cy="2132013"/>
          </a:xfrm>
          <a:solidFill>
            <a:srgbClr val="FFFFFF"/>
          </a:solidFill>
        </p:grpSpPr>
        <p:sp>
          <p:nvSpPr>
            <p:cNvPr id="56" name="Freeform 6"/>
            <p:cNvSpPr>
              <a:spLocks/>
            </p:cNvSpPr>
            <p:nvPr/>
          </p:nvSpPr>
          <p:spPr bwMode="auto">
            <a:xfrm>
              <a:off x="5208588" y="2936876"/>
              <a:ext cx="758825" cy="141288"/>
            </a:xfrm>
            <a:custGeom>
              <a:avLst/>
              <a:gdLst>
                <a:gd name="T0" fmla="*/ 0 w 478"/>
                <a:gd name="T1" fmla="*/ 0 h 89"/>
                <a:gd name="T2" fmla="*/ 448 w 478"/>
                <a:gd name="T3" fmla="*/ 0 h 89"/>
                <a:gd name="T4" fmla="*/ 455 w 478"/>
                <a:gd name="T5" fmla="*/ 22 h 89"/>
                <a:gd name="T6" fmla="*/ 461 w 478"/>
                <a:gd name="T7" fmla="*/ 40 h 89"/>
                <a:gd name="T8" fmla="*/ 466 w 478"/>
                <a:gd name="T9" fmla="*/ 56 h 89"/>
                <a:gd name="T10" fmla="*/ 473 w 478"/>
                <a:gd name="T11" fmla="*/ 72 h 89"/>
                <a:gd name="T12" fmla="*/ 478 w 478"/>
                <a:gd name="T13" fmla="*/ 89 h 89"/>
                <a:gd name="T14" fmla="*/ 0 w 478"/>
                <a:gd name="T15" fmla="*/ 89 h 89"/>
                <a:gd name="T16" fmla="*/ 0 w 478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8" h="89">
                  <a:moveTo>
                    <a:pt x="0" y="0"/>
                  </a:moveTo>
                  <a:lnTo>
                    <a:pt x="448" y="0"/>
                  </a:lnTo>
                  <a:lnTo>
                    <a:pt x="455" y="22"/>
                  </a:lnTo>
                  <a:lnTo>
                    <a:pt x="461" y="40"/>
                  </a:lnTo>
                  <a:lnTo>
                    <a:pt x="466" y="56"/>
                  </a:lnTo>
                  <a:lnTo>
                    <a:pt x="473" y="72"/>
                  </a:lnTo>
                  <a:lnTo>
                    <a:pt x="478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57" name="Freeform 7"/>
            <p:cNvSpPr>
              <a:spLocks/>
            </p:cNvSpPr>
            <p:nvPr/>
          </p:nvSpPr>
          <p:spPr bwMode="auto">
            <a:xfrm>
              <a:off x="6156326" y="2936876"/>
              <a:ext cx="758825" cy="141288"/>
            </a:xfrm>
            <a:custGeom>
              <a:avLst/>
              <a:gdLst>
                <a:gd name="T0" fmla="*/ 30 w 478"/>
                <a:gd name="T1" fmla="*/ 0 h 89"/>
                <a:gd name="T2" fmla="*/ 478 w 478"/>
                <a:gd name="T3" fmla="*/ 0 h 89"/>
                <a:gd name="T4" fmla="*/ 478 w 478"/>
                <a:gd name="T5" fmla="*/ 89 h 89"/>
                <a:gd name="T6" fmla="*/ 0 w 478"/>
                <a:gd name="T7" fmla="*/ 89 h 89"/>
                <a:gd name="T8" fmla="*/ 30 w 478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89">
                  <a:moveTo>
                    <a:pt x="30" y="0"/>
                  </a:moveTo>
                  <a:lnTo>
                    <a:pt x="478" y="0"/>
                  </a:lnTo>
                  <a:lnTo>
                    <a:pt x="478" y="89"/>
                  </a:lnTo>
                  <a:lnTo>
                    <a:pt x="0" y="89"/>
                  </a:ln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58" name="Freeform 8"/>
            <p:cNvSpPr>
              <a:spLocks/>
            </p:cNvSpPr>
            <p:nvPr/>
          </p:nvSpPr>
          <p:spPr bwMode="auto">
            <a:xfrm>
              <a:off x="5635626" y="3221038"/>
              <a:ext cx="427038" cy="141288"/>
            </a:xfrm>
            <a:custGeom>
              <a:avLst/>
              <a:gdLst>
                <a:gd name="T0" fmla="*/ 0 w 269"/>
                <a:gd name="T1" fmla="*/ 0 h 89"/>
                <a:gd name="T2" fmla="*/ 239 w 269"/>
                <a:gd name="T3" fmla="*/ 0 h 89"/>
                <a:gd name="T4" fmla="*/ 242 w 269"/>
                <a:gd name="T5" fmla="*/ 8 h 89"/>
                <a:gd name="T6" fmla="*/ 245 w 269"/>
                <a:gd name="T7" fmla="*/ 19 h 89"/>
                <a:gd name="T8" fmla="*/ 249 w 269"/>
                <a:gd name="T9" fmla="*/ 31 h 89"/>
                <a:gd name="T10" fmla="*/ 254 w 269"/>
                <a:gd name="T11" fmla="*/ 45 h 89"/>
                <a:gd name="T12" fmla="*/ 258 w 269"/>
                <a:gd name="T13" fmla="*/ 58 h 89"/>
                <a:gd name="T14" fmla="*/ 262 w 269"/>
                <a:gd name="T15" fmla="*/ 70 h 89"/>
                <a:gd name="T16" fmla="*/ 266 w 269"/>
                <a:gd name="T17" fmla="*/ 80 h 89"/>
                <a:gd name="T18" fmla="*/ 268 w 269"/>
                <a:gd name="T19" fmla="*/ 87 h 89"/>
                <a:gd name="T20" fmla="*/ 269 w 269"/>
                <a:gd name="T21" fmla="*/ 89 h 89"/>
                <a:gd name="T22" fmla="*/ 30 w 269"/>
                <a:gd name="T23" fmla="*/ 89 h 89"/>
                <a:gd name="T24" fmla="*/ 27 w 269"/>
                <a:gd name="T25" fmla="*/ 82 h 89"/>
                <a:gd name="T26" fmla="*/ 23 w 269"/>
                <a:gd name="T27" fmla="*/ 71 h 89"/>
                <a:gd name="T28" fmla="*/ 19 w 269"/>
                <a:gd name="T29" fmla="*/ 59 h 89"/>
                <a:gd name="T30" fmla="*/ 15 w 269"/>
                <a:gd name="T31" fmla="*/ 45 h 89"/>
                <a:gd name="T32" fmla="*/ 10 w 269"/>
                <a:gd name="T33" fmla="*/ 32 h 89"/>
                <a:gd name="T34" fmla="*/ 6 w 269"/>
                <a:gd name="T35" fmla="*/ 20 h 89"/>
                <a:gd name="T36" fmla="*/ 3 w 269"/>
                <a:gd name="T37" fmla="*/ 10 h 89"/>
                <a:gd name="T38" fmla="*/ 0 w 269"/>
                <a:gd name="T39" fmla="*/ 3 h 89"/>
                <a:gd name="T40" fmla="*/ 0 w 269"/>
                <a:gd name="T4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69" h="89">
                  <a:moveTo>
                    <a:pt x="0" y="0"/>
                  </a:moveTo>
                  <a:lnTo>
                    <a:pt x="239" y="0"/>
                  </a:lnTo>
                  <a:lnTo>
                    <a:pt x="242" y="8"/>
                  </a:lnTo>
                  <a:lnTo>
                    <a:pt x="245" y="19"/>
                  </a:lnTo>
                  <a:lnTo>
                    <a:pt x="249" y="31"/>
                  </a:lnTo>
                  <a:lnTo>
                    <a:pt x="254" y="45"/>
                  </a:lnTo>
                  <a:lnTo>
                    <a:pt x="258" y="58"/>
                  </a:lnTo>
                  <a:lnTo>
                    <a:pt x="262" y="70"/>
                  </a:lnTo>
                  <a:lnTo>
                    <a:pt x="266" y="80"/>
                  </a:lnTo>
                  <a:lnTo>
                    <a:pt x="268" y="87"/>
                  </a:lnTo>
                  <a:lnTo>
                    <a:pt x="269" y="89"/>
                  </a:lnTo>
                  <a:lnTo>
                    <a:pt x="30" y="89"/>
                  </a:lnTo>
                  <a:lnTo>
                    <a:pt x="27" y="82"/>
                  </a:lnTo>
                  <a:lnTo>
                    <a:pt x="23" y="71"/>
                  </a:lnTo>
                  <a:lnTo>
                    <a:pt x="19" y="59"/>
                  </a:lnTo>
                  <a:lnTo>
                    <a:pt x="15" y="45"/>
                  </a:lnTo>
                  <a:lnTo>
                    <a:pt x="10" y="32"/>
                  </a:lnTo>
                  <a:lnTo>
                    <a:pt x="6" y="20"/>
                  </a:lnTo>
                  <a:lnTo>
                    <a:pt x="3" y="10"/>
                  </a:lnTo>
                  <a:lnTo>
                    <a:pt x="0" y="3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59" name="Freeform 9"/>
            <p:cNvSpPr>
              <a:spLocks/>
            </p:cNvSpPr>
            <p:nvPr/>
          </p:nvSpPr>
          <p:spPr bwMode="auto">
            <a:xfrm>
              <a:off x="6062663" y="3221038"/>
              <a:ext cx="425450" cy="141288"/>
            </a:xfrm>
            <a:custGeom>
              <a:avLst/>
              <a:gdLst>
                <a:gd name="T0" fmla="*/ 29 w 268"/>
                <a:gd name="T1" fmla="*/ 0 h 89"/>
                <a:gd name="T2" fmla="*/ 268 w 268"/>
                <a:gd name="T3" fmla="*/ 0 h 89"/>
                <a:gd name="T4" fmla="*/ 238 w 268"/>
                <a:gd name="T5" fmla="*/ 89 h 89"/>
                <a:gd name="T6" fmla="*/ 0 w 268"/>
                <a:gd name="T7" fmla="*/ 89 h 89"/>
                <a:gd name="T8" fmla="*/ 29 w 268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8" h="89">
                  <a:moveTo>
                    <a:pt x="29" y="0"/>
                  </a:moveTo>
                  <a:lnTo>
                    <a:pt x="268" y="0"/>
                  </a:lnTo>
                  <a:lnTo>
                    <a:pt x="238" y="89"/>
                  </a:lnTo>
                  <a:lnTo>
                    <a:pt x="0" y="89"/>
                  </a:lnTo>
                  <a:lnTo>
                    <a:pt x="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0" name="Freeform 10"/>
            <p:cNvSpPr>
              <a:spLocks/>
            </p:cNvSpPr>
            <p:nvPr/>
          </p:nvSpPr>
          <p:spPr bwMode="auto">
            <a:xfrm>
              <a:off x="5730876" y="3505201"/>
              <a:ext cx="663575" cy="142875"/>
            </a:xfrm>
            <a:custGeom>
              <a:avLst/>
              <a:gdLst>
                <a:gd name="T0" fmla="*/ 0 w 418"/>
                <a:gd name="T1" fmla="*/ 0 h 90"/>
                <a:gd name="T2" fmla="*/ 418 w 418"/>
                <a:gd name="T3" fmla="*/ 0 h 90"/>
                <a:gd name="T4" fmla="*/ 388 w 418"/>
                <a:gd name="T5" fmla="*/ 90 h 90"/>
                <a:gd name="T6" fmla="*/ 30 w 418"/>
                <a:gd name="T7" fmla="*/ 90 h 90"/>
                <a:gd name="T8" fmla="*/ 22 w 418"/>
                <a:gd name="T9" fmla="*/ 68 h 90"/>
                <a:gd name="T10" fmla="*/ 16 w 418"/>
                <a:gd name="T11" fmla="*/ 50 h 90"/>
                <a:gd name="T12" fmla="*/ 11 w 418"/>
                <a:gd name="T13" fmla="*/ 34 h 90"/>
                <a:gd name="T14" fmla="*/ 6 w 418"/>
                <a:gd name="T15" fmla="*/ 18 h 90"/>
                <a:gd name="T16" fmla="*/ 0 w 418"/>
                <a:gd name="T1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8" h="90">
                  <a:moveTo>
                    <a:pt x="0" y="0"/>
                  </a:moveTo>
                  <a:lnTo>
                    <a:pt x="418" y="0"/>
                  </a:lnTo>
                  <a:lnTo>
                    <a:pt x="388" y="90"/>
                  </a:lnTo>
                  <a:lnTo>
                    <a:pt x="30" y="90"/>
                  </a:lnTo>
                  <a:lnTo>
                    <a:pt x="22" y="68"/>
                  </a:lnTo>
                  <a:lnTo>
                    <a:pt x="16" y="50"/>
                  </a:lnTo>
                  <a:lnTo>
                    <a:pt x="11" y="34"/>
                  </a:lnTo>
                  <a:lnTo>
                    <a:pt x="6" y="1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1" name="Rectangle 11"/>
            <p:cNvSpPr>
              <a:spLocks noChangeArrowheads="1"/>
            </p:cNvSpPr>
            <p:nvPr/>
          </p:nvSpPr>
          <p:spPr bwMode="auto">
            <a:xfrm>
              <a:off x="5208588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2" name="Rectangle 12"/>
            <p:cNvSpPr>
              <a:spLocks noChangeArrowheads="1"/>
            </p:cNvSpPr>
            <p:nvPr/>
          </p:nvSpPr>
          <p:spPr bwMode="auto">
            <a:xfrm>
              <a:off x="6488113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3" name="Rectangle 13"/>
            <p:cNvSpPr>
              <a:spLocks noChangeArrowheads="1"/>
            </p:cNvSpPr>
            <p:nvPr/>
          </p:nvSpPr>
          <p:spPr bwMode="auto">
            <a:xfrm>
              <a:off x="5208588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4" name="Rectangle 14"/>
            <p:cNvSpPr>
              <a:spLocks noChangeArrowheads="1"/>
            </p:cNvSpPr>
            <p:nvPr/>
          </p:nvSpPr>
          <p:spPr bwMode="auto">
            <a:xfrm>
              <a:off x="6488113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5" name="Rectangle 64"/>
            <p:cNvSpPr>
              <a:spLocks noChangeArrowheads="1"/>
            </p:cNvSpPr>
            <p:nvPr/>
          </p:nvSpPr>
          <p:spPr bwMode="auto">
            <a:xfrm>
              <a:off x="5208588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6" name="Rectangle 65"/>
            <p:cNvSpPr>
              <a:spLocks noChangeArrowheads="1"/>
            </p:cNvSpPr>
            <p:nvPr/>
          </p:nvSpPr>
          <p:spPr bwMode="auto">
            <a:xfrm>
              <a:off x="6488113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7" name="Rectangle 66"/>
            <p:cNvSpPr>
              <a:spLocks noChangeArrowheads="1"/>
            </p:cNvSpPr>
            <p:nvPr/>
          </p:nvSpPr>
          <p:spPr bwMode="auto">
            <a:xfrm>
              <a:off x="4924426" y="4075113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8" name="Rectangle 67"/>
            <p:cNvSpPr>
              <a:spLocks noChangeArrowheads="1"/>
            </p:cNvSpPr>
            <p:nvPr/>
          </p:nvSpPr>
          <p:spPr bwMode="auto">
            <a:xfrm>
              <a:off x="4924426" y="4359276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9" name="Rectangle 19"/>
            <p:cNvSpPr>
              <a:spLocks noChangeArrowheads="1"/>
            </p:cNvSpPr>
            <p:nvPr/>
          </p:nvSpPr>
          <p:spPr bwMode="auto">
            <a:xfrm>
              <a:off x="3360738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0" name="Rectangle 20"/>
            <p:cNvSpPr>
              <a:spLocks noChangeArrowheads="1"/>
            </p:cNvSpPr>
            <p:nvPr/>
          </p:nvSpPr>
          <p:spPr bwMode="auto">
            <a:xfrm>
              <a:off x="3360738" y="2936876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1" name="Rectangle 21"/>
            <p:cNvSpPr>
              <a:spLocks noChangeArrowheads="1"/>
            </p:cNvSpPr>
            <p:nvPr/>
          </p:nvSpPr>
          <p:spPr bwMode="auto">
            <a:xfrm>
              <a:off x="2222501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2" name="Rectangle 22"/>
            <p:cNvSpPr>
              <a:spLocks noChangeArrowheads="1"/>
            </p:cNvSpPr>
            <p:nvPr/>
          </p:nvSpPr>
          <p:spPr bwMode="auto">
            <a:xfrm>
              <a:off x="2222501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3" name="Rectangle 23"/>
            <p:cNvSpPr>
              <a:spLocks noChangeArrowheads="1"/>
            </p:cNvSpPr>
            <p:nvPr/>
          </p:nvSpPr>
          <p:spPr bwMode="auto">
            <a:xfrm>
              <a:off x="2222501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4" name="Rectangle 24"/>
            <p:cNvSpPr>
              <a:spLocks noChangeArrowheads="1"/>
            </p:cNvSpPr>
            <p:nvPr/>
          </p:nvSpPr>
          <p:spPr bwMode="auto">
            <a:xfrm>
              <a:off x="2222501" y="2936876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5" name="Rectangle 25"/>
            <p:cNvSpPr>
              <a:spLocks noChangeArrowheads="1"/>
            </p:cNvSpPr>
            <p:nvPr/>
          </p:nvSpPr>
          <p:spPr bwMode="auto">
            <a:xfrm>
              <a:off x="1938338" y="4075113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6" name="Rectangle 26"/>
            <p:cNvSpPr>
              <a:spLocks noChangeArrowheads="1"/>
            </p:cNvSpPr>
            <p:nvPr/>
          </p:nvSpPr>
          <p:spPr bwMode="auto">
            <a:xfrm>
              <a:off x="1938338" y="4359276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7" name="Rectangle 27"/>
            <p:cNvSpPr>
              <a:spLocks noChangeArrowheads="1"/>
            </p:cNvSpPr>
            <p:nvPr/>
          </p:nvSpPr>
          <p:spPr bwMode="auto">
            <a:xfrm>
              <a:off x="1938338" y="2368551"/>
              <a:ext cx="995363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8" name="Rectangle 28"/>
            <p:cNvSpPr>
              <a:spLocks noChangeArrowheads="1"/>
            </p:cNvSpPr>
            <p:nvPr/>
          </p:nvSpPr>
          <p:spPr bwMode="auto">
            <a:xfrm>
              <a:off x="1938338" y="2652713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9" name="Freeform 29"/>
            <p:cNvSpPr>
              <a:spLocks/>
            </p:cNvSpPr>
            <p:nvPr/>
          </p:nvSpPr>
          <p:spPr bwMode="auto">
            <a:xfrm>
              <a:off x="4924426" y="2368551"/>
              <a:ext cx="854075" cy="142875"/>
            </a:xfrm>
            <a:custGeom>
              <a:avLst/>
              <a:gdLst>
                <a:gd name="T0" fmla="*/ 0 w 538"/>
                <a:gd name="T1" fmla="*/ 0 h 90"/>
                <a:gd name="T2" fmla="*/ 508 w 538"/>
                <a:gd name="T3" fmla="*/ 0 h 90"/>
                <a:gd name="T4" fmla="*/ 514 w 538"/>
                <a:gd name="T5" fmla="*/ 17 h 90"/>
                <a:gd name="T6" fmla="*/ 519 w 538"/>
                <a:gd name="T7" fmla="*/ 33 h 90"/>
                <a:gd name="T8" fmla="*/ 524 w 538"/>
                <a:gd name="T9" fmla="*/ 49 h 90"/>
                <a:gd name="T10" fmla="*/ 530 w 538"/>
                <a:gd name="T11" fmla="*/ 68 h 90"/>
                <a:gd name="T12" fmla="*/ 538 w 538"/>
                <a:gd name="T13" fmla="*/ 90 h 90"/>
                <a:gd name="T14" fmla="*/ 0 w 538"/>
                <a:gd name="T15" fmla="*/ 90 h 90"/>
                <a:gd name="T16" fmla="*/ 0 w 538"/>
                <a:gd name="T1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8" h="90">
                  <a:moveTo>
                    <a:pt x="0" y="0"/>
                  </a:moveTo>
                  <a:lnTo>
                    <a:pt x="508" y="0"/>
                  </a:lnTo>
                  <a:lnTo>
                    <a:pt x="514" y="17"/>
                  </a:lnTo>
                  <a:lnTo>
                    <a:pt x="519" y="33"/>
                  </a:lnTo>
                  <a:lnTo>
                    <a:pt x="524" y="49"/>
                  </a:lnTo>
                  <a:lnTo>
                    <a:pt x="530" y="68"/>
                  </a:lnTo>
                  <a:lnTo>
                    <a:pt x="538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0" name="Freeform 30"/>
            <p:cNvSpPr>
              <a:spLocks/>
            </p:cNvSpPr>
            <p:nvPr/>
          </p:nvSpPr>
          <p:spPr bwMode="auto">
            <a:xfrm>
              <a:off x="4924426" y="2652713"/>
              <a:ext cx="947738" cy="141288"/>
            </a:xfrm>
            <a:custGeom>
              <a:avLst/>
              <a:gdLst>
                <a:gd name="T0" fmla="*/ 0 w 597"/>
                <a:gd name="T1" fmla="*/ 0 h 89"/>
                <a:gd name="T2" fmla="*/ 567 w 597"/>
                <a:gd name="T3" fmla="*/ 0 h 89"/>
                <a:gd name="T4" fmla="*/ 573 w 597"/>
                <a:gd name="T5" fmla="*/ 17 h 89"/>
                <a:gd name="T6" fmla="*/ 577 w 597"/>
                <a:gd name="T7" fmla="*/ 29 h 89"/>
                <a:gd name="T8" fmla="*/ 581 w 597"/>
                <a:gd name="T9" fmla="*/ 40 h 89"/>
                <a:gd name="T10" fmla="*/ 584 w 597"/>
                <a:gd name="T11" fmla="*/ 50 h 89"/>
                <a:gd name="T12" fmla="*/ 587 w 597"/>
                <a:gd name="T13" fmla="*/ 60 h 89"/>
                <a:gd name="T14" fmla="*/ 592 w 597"/>
                <a:gd name="T15" fmla="*/ 73 h 89"/>
                <a:gd name="T16" fmla="*/ 597 w 597"/>
                <a:gd name="T17" fmla="*/ 89 h 89"/>
                <a:gd name="T18" fmla="*/ 0 w 597"/>
                <a:gd name="T19" fmla="*/ 89 h 89"/>
                <a:gd name="T20" fmla="*/ 0 w 597"/>
                <a:gd name="T2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7" h="89">
                  <a:moveTo>
                    <a:pt x="0" y="0"/>
                  </a:moveTo>
                  <a:lnTo>
                    <a:pt x="567" y="0"/>
                  </a:lnTo>
                  <a:lnTo>
                    <a:pt x="573" y="17"/>
                  </a:lnTo>
                  <a:lnTo>
                    <a:pt x="577" y="29"/>
                  </a:lnTo>
                  <a:lnTo>
                    <a:pt x="581" y="40"/>
                  </a:lnTo>
                  <a:lnTo>
                    <a:pt x="584" y="50"/>
                  </a:lnTo>
                  <a:lnTo>
                    <a:pt x="587" y="60"/>
                  </a:lnTo>
                  <a:lnTo>
                    <a:pt x="592" y="73"/>
                  </a:lnTo>
                  <a:lnTo>
                    <a:pt x="59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1" name="Freeform 31"/>
            <p:cNvSpPr>
              <a:spLocks/>
            </p:cNvSpPr>
            <p:nvPr/>
          </p:nvSpPr>
          <p:spPr bwMode="auto">
            <a:xfrm>
              <a:off x="6346826" y="2368551"/>
              <a:ext cx="852488" cy="142875"/>
            </a:xfrm>
            <a:custGeom>
              <a:avLst/>
              <a:gdLst>
                <a:gd name="T0" fmla="*/ 30 w 537"/>
                <a:gd name="T1" fmla="*/ 0 h 90"/>
                <a:gd name="T2" fmla="*/ 537 w 537"/>
                <a:gd name="T3" fmla="*/ 0 h 90"/>
                <a:gd name="T4" fmla="*/ 537 w 537"/>
                <a:gd name="T5" fmla="*/ 90 h 90"/>
                <a:gd name="T6" fmla="*/ 0 w 537"/>
                <a:gd name="T7" fmla="*/ 90 h 90"/>
                <a:gd name="T8" fmla="*/ 30 w 537"/>
                <a:gd name="T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7" h="90">
                  <a:moveTo>
                    <a:pt x="30" y="0"/>
                  </a:moveTo>
                  <a:lnTo>
                    <a:pt x="537" y="0"/>
                  </a:lnTo>
                  <a:lnTo>
                    <a:pt x="537" y="90"/>
                  </a:lnTo>
                  <a:lnTo>
                    <a:pt x="0" y="90"/>
                  </a:ln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2" name="Freeform 32"/>
            <p:cNvSpPr>
              <a:spLocks/>
            </p:cNvSpPr>
            <p:nvPr/>
          </p:nvSpPr>
          <p:spPr bwMode="auto">
            <a:xfrm>
              <a:off x="6253163" y="2652713"/>
              <a:ext cx="946150" cy="141288"/>
            </a:xfrm>
            <a:custGeom>
              <a:avLst/>
              <a:gdLst>
                <a:gd name="T0" fmla="*/ 29 w 596"/>
                <a:gd name="T1" fmla="*/ 0 h 89"/>
                <a:gd name="T2" fmla="*/ 596 w 596"/>
                <a:gd name="T3" fmla="*/ 0 h 89"/>
                <a:gd name="T4" fmla="*/ 596 w 596"/>
                <a:gd name="T5" fmla="*/ 89 h 89"/>
                <a:gd name="T6" fmla="*/ 0 w 596"/>
                <a:gd name="T7" fmla="*/ 89 h 89"/>
                <a:gd name="T8" fmla="*/ 29 w 596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6" h="89">
                  <a:moveTo>
                    <a:pt x="29" y="0"/>
                  </a:moveTo>
                  <a:lnTo>
                    <a:pt x="596" y="0"/>
                  </a:lnTo>
                  <a:lnTo>
                    <a:pt x="596" y="89"/>
                  </a:lnTo>
                  <a:lnTo>
                    <a:pt x="0" y="89"/>
                  </a:lnTo>
                  <a:lnTo>
                    <a:pt x="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3" name="Rectangle 33"/>
            <p:cNvSpPr>
              <a:spLocks noChangeArrowheads="1"/>
            </p:cNvSpPr>
            <p:nvPr/>
          </p:nvSpPr>
          <p:spPr bwMode="auto">
            <a:xfrm>
              <a:off x="6488113" y="4075113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4" name="Rectangle 34"/>
            <p:cNvSpPr>
              <a:spLocks noChangeArrowheads="1"/>
            </p:cNvSpPr>
            <p:nvPr/>
          </p:nvSpPr>
          <p:spPr bwMode="auto">
            <a:xfrm>
              <a:off x="6488113" y="4359276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5" name="Freeform 35"/>
            <p:cNvSpPr>
              <a:spLocks/>
            </p:cNvSpPr>
            <p:nvPr/>
          </p:nvSpPr>
          <p:spPr bwMode="auto">
            <a:xfrm>
              <a:off x="6015038" y="4359276"/>
              <a:ext cx="93663" cy="141288"/>
            </a:xfrm>
            <a:custGeom>
              <a:avLst/>
              <a:gdLst>
                <a:gd name="T0" fmla="*/ 0 w 59"/>
                <a:gd name="T1" fmla="*/ 0 h 89"/>
                <a:gd name="T2" fmla="*/ 59 w 59"/>
                <a:gd name="T3" fmla="*/ 0 h 89"/>
                <a:gd name="T4" fmla="*/ 30 w 59"/>
                <a:gd name="T5" fmla="*/ 89 h 89"/>
                <a:gd name="T6" fmla="*/ 29 w 59"/>
                <a:gd name="T7" fmla="*/ 86 h 89"/>
                <a:gd name="T8" fmla="*/ 27 w 59"/>
                <a:gd name="T9" fmla="*/ 80 h 89"/>
                <a:gd name="T10" fmla="*/ 23 w 59"/>
                <a:gd name="T11" fmla="*/ 70 h 89"/>
                <a:gd name="T12" fmla="*/ 19 w 59"/>
                <a:gd name="T13" fmla="*/ 58 h 89"/>
                <a:gd name="T14" fmla="*/ 15 w 59"/>
                <a:gd name="T15" fmla="*/ 44 h 89"/>
                <a:gd name="T16" fmla="*/ 10 w 59"/>
                <a:gd name="T17" fmla="*/ 31 h 89"/>
                <a:gd name="T18" fmla="*/ 6 w 59"/>
                <a:gd name="T19" fmla="*/ 18 h 89"/>
                <a:gd name="T20" fmla="*/ 3 w 59"/>
                <a:gd name="T21" fmla="*/ 8 h 89"/>
                <a:gd name="T22" fmla="*/ 0 w 59"/>
                <a:gd name="T2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9" h="89">
                  <a:moveTo>
                    <a:pt x="0" y="0"/>
                  </a:moveTo>
                  <a:lnTo>
                    <a:pt x="59" y="0"/>
                  </a:lnTo>
                  <a:lnTo>
                    <a:pt x="30" y="89"/>
                  </a:lnTo>
                  <a:lnTo>
                    <a:pt x="29" y="86"/>
                  </a:lnTo>
                  <a:lnTo>
                    <a:pt x="27" y="80"/>
                  </a:lnTo>
                  <a:lnTo>
                    <a:pt x="23" y="70"/>
                  </a:lnTo>
                  <a:lnTo>
                    <a:pt x="19" y="58"/>
                  </a:lnTo>
                  <a:lnTo>
                    <a:pt x="15" y="44"/>
                  </a:lnTo>
                  <a:lnTo>
                    <a:pt x="10" y="31"/>
                  </a:lnTo>
                  <a:lnTo>
                    <a:pt x="6" y="18"/>
                  </a:lnTo>
                  <a:lnTo>
                    <a:pt x="3" y="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6" name="Freeform 36"/>
            <p:cNvSpPr>
              <a:spLocks/>
            </p:cNvSpPr>
            <p:nvPr/>
          </p:nvSpPr>
          <p:spPr bwMode="auto">
            <a:xfrm>
              <a:off x="5919788" y="4075113"/>
              <a:ext cx="284163" cy="141288"/>
            </a:xfrm>
            <a:custGeom>
              <a:avLst/>
              <a:gdLst>
                <a:gd name="T0" fmla="*/ 0 w 179"/>
                <a:gd name="T1" fmla="*/ 0 h 89"/>
                <a:gd name="T2" fmla="*/ 179 w 179"/>
                <a:gd name="T3" fmla="*/ 0 h 89"/>
                <a:gd name="T4" fmla="*/ 149 w 179"/>
                <a:gd name="T5" fmla="*/ 89 h 89"/>
                <a:gd name="T6" fmla="*/ 30 w 179"/>
                <a:gd name="T7" fmla="*/ 89 h 89"/>
                <a:gd name="T8" fmla="*/ 25 w 179"/>
                <a:gd name="T9" fmla="*/ 72 h 89"/>
                <a:gd name="T10" fmla="*/ 18 w 179"/>
                <a:gd name="T11" fmla="*/ 56 h 89"/>
                <a:gd name="T12" fmla="*/ 13 w 179"/>
                <a:gd name="T13" fmla="*/ 39 h 89"/>
                <a:gd name="T14" fmla="*/ 7 w 179"/>
                <a:gd name="T15" fmla="*/ 21 h 89"/>
                <a:gd name="T16" fmla="*/ 0 w 179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9" h="89">
                  <a:moveTo>
                    <a:pt x="0" y="0"/>
                  </a:moveTo>
                  <a:lnTo>
                    <a:pt x="179" y="0"/>
                  </a:lnTo>
                  <a:lnTo>
                    <a:pt x="149" y="89"/>
                  </a:lnTo>
                  <a:lnTo>
                    <a:pt x="30" y="89"/>
                  </a:lnTo>
                  <a:lnTo>
                    <a:pt x="25" y="72"/>
                  </a:lnTo>
                  <a:lnTo>
                    <a:pt x="18" y="56"/>
                  </a:lnTo>
                  <a:lnTo>
                    <a:pt x="13" y="39"/>
                  </a:lnTo>
                  <a:lnTo>
                    <a:pt x="7" y="2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7" name="Freeform 37"/>
            <p:cNvSpPr>
              <a:spLocks/>
            </p:cNvSpPr>
            <p:nvPr/>
          </p:nvSpPr>
          <p:spPr bwMode="auto">
            <a:xfrm>
              <a:off x="5824538" y="3790951"/>
              <a:ext cx="474663" cy="141288"/>
            </a:xfrm>
            <a:custGeom>
              <a:avLst/>
              <a:gdLst>
                <a:gd name="T0" fmla="*/ 0 w 299"/>
                <a:gd name="T1" fmla="*/ 0 h 89"/>
                <a:gd name="T2" fmla="*/ 299 w 299"/>
                <a:gd name="T3" fmla="*/ 0 h 89"/>
                <a:gd name="T4" fmla="*/ 270 w 299"/>
                <a:gd name="T5" fmla="*/ 89 h 89"/>
                <a:gd name="T6" fmla="*/ 30 w 299"/>
                <a:gd name="T7" fmla="*/ 89 h 89"/>
                <a:gd name="T8" fmla="*/ 25 w 299"/>
                <a:gd name="T9" fmla="*/ 72 h 89"/>
                <a:gd name="T10" fmla="*/ 20 w 299"/>
                <a:gd name="T11" fmla="*/ 59 h 89"/>
                <a:gd name="T12" fmla="*/ 17 w 299"/>
                <a:gd name="T13" fmla="*/ 49 h 89"/>
                <a:gd name="T14" fmla="*/ 14 w 299"/>
                <a:gd name="T15" fmla="*/ 39 h 89"/>
                <a:gd name="T16" fmla="*/ 10 w 299"/>
                <a:gd name="T17" fmla="*/ 29 h 89"/>
                <a:gd name="T18" fmla="*/ 6 w 299"/>
                <a:gd name="T19" fmla="*/ 16 h 89"/>
                <a:gd name="T20" fmla="*/ 0 w 299"/>
                <a:gd name="T2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9" h="89">
                  <a:moveTo>
                    <a:pt x="0" y="0"/>
                  </a:moveTo>
                  <a:lnTo>
                    <a:pt x="299" y="0"/>
                  </a:lnTo>
                  <a:lnTo>
                    <a:pt x="270" y="89"/>
                  </a:lnTo>
                  <a:lnTo>
                    <a:pt x="30" y="89"/>
                  </a:lnTo>
                  <a:lnTo>
                    <a:pt x="25" y="72"/>
                  </a:lnTo>
                  <a:lnTo>
                    <a:pt x="20" y="59"/>
                  </a:lnTo>
                  <a:lnTo>
                    <a:pt x="17" y="49"/>
                  </a:lnTo>
                  <a:lnTo>
                    <a:pt x="14" y="39"/>
                  </a:lnTo>
                  <a:lnTo>
                    <a:pt x="10" y="29"/>
                  </a:lnTo>
                  <a:lnTo>
                    <a:pt x="6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8" name="Freeform 38"/>
            <p:cNvSpPr>
              <a:spLocks/>
            </p:cNvSpPr>
            <p:nvPr/>
          </p:nvSpPr>
          <p:spPr bwMode="auto">
            <a:xfrm>
              <a:off x="3360738" y="3505201"/>
              <a:ext cx="1344613" cy="142875"/>
            </a:xfrm>
            <a:custGeom>
              <a:avLst/>
              <a:gdLst>
                <a:gd name="T0" fmla="*/ 0 w 847"/>
                <a:gd name="T1" fmla="*/ 0 h 90"/>
                <a:gd name="T2" fmla="*/ 774 w 847"/>
                <a:gd name="T3" fmla="*/ 0 h 90"/>
                <a:gd name="T4" fmla="*/ 802 w 847"/>
                <a:gd name="T5" fmla="*/ 27 h 90"/>
                <a:gd name="T6" fmla="*/ 826 w 847"/>
                <a:gd name="T7" fmla="*/ 57 h 90"/>
                <a:gd name="T8" fmla="*/ 847 w 847"/>
                <a:gd name="T9" fmla="*/ 90 h 90"/>
                <a:gd name="T10" fmla="*/ 0 w 847"/>
                <a:gd name="T11" fmla="*/ 90 h 90"/>
                <a:gd name="T12" fmla="*/ 0 w 847"/>
                <a:gd name="T13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7" h="90">
                  <a:moveTo>
                    <a:pt x="0" y="0"/>
                  </a:moveTo>
                  <a:lnTo>
                    <a:pt x="774" y="0"/>
                  </a:lnTo>
                  <a:lnTo>
                    <a:pt x="802" y="27"/>
                  </a:lnTo>
                  <a:lnTo>
                    <a:pt x="826" y="57"/>
                  </a:lnTo>
                  <a:lnTo>
                    <a:pt x="847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9" name="Freeform 39"/>
            <p:cNvSpPr>
              <a:spLocks/>
            </p:cNvSpPr>
            <p:nvPr/>
          </p:nvSpPr>
          <p:spPr bwMode="auto">
            <a:xfrm>
              <a:off x="4213226" y="3790951"/>
              <a:ext cx="568325" cy="141288"/>
            </a:xfrm>
            <a:custGeom>
              <a:avLst/>
              <a:gdLst>
                <a:gd name="T0" fmla="*/ 0 w 358"/>
                <a:gd name="T1" fmla="*/ 0 h 89"/>
                <a:gd name="T2" fmla="*/ 347 w 358"/>
                <a:gd name="T3" fmla="*/ 0 h 89"/>
                <a:gd name="T4" fmla="*/ 355 w 358"/>
                <a:gd name="T5" fmla="*/ 43 h 89"/>
                <a:gd name="T6" fmla="*/ 358 w 358"/>
                <a:gd name="T7" fmla="*/ 89 h 89"/>
                <a:gd name="T8" fmla="*/ 0 w 358"/>
                <a:gd name="T9" fmla="*/ 89 h 89"/>
                <a:gd name="T10" fmla="*/ 0 w 358"/>
                <a:gd name="T1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" h="89">
                  <a:moveTo>
                    <a:pt x="0" y="0"/>
                  </a:moveTo>
                  <a:lnTo>
                    <a:pt x="347" y="0"/>
                  </a:lnTo>
                  <a:lnTo>
                    <a:pt x="355" y="43"/>
                  </a:lnTo>
                  <a:lnTo>
                    <a:pt x="358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0" name="Freeform 40"/>
            <p:cNvSpPr>
              <a:spLocks/>
            </p:cNvSpPr>
            <p:nvPr/>
          </p:nvSpPr>
          <p:spPr bwMode="auto">
            <a:xfrm>
              <a:off x="3074988" y="4075113"/>
              <a:ext cx="1689100" cy="141288"/>
            </a:xfrm>
            <a:custGeom>
              <a:avLst/>
              <a:gdLst>
                <a:gd name="T0" fmla="*/ 0 w 1064"/>
                <a:gd name="T1" fmla="*/ 0 h 89"/>
                <a:gd name="T2" fmla="*/ 1064 w 1064"/>
                <a:gd name="T3" fmla="*/ 0 h 89"/>
                <a:gd name="T4" fmla="*/ 1054 w 1064"/>
                <a:gd name="T5" fmla="*/ 31 h 89"/>
                <a:gd name="T6" fmla="*/ 1042 w 1064"/>
                <a:gd name="T7" fmla="*/ 60 h 89"/>
                <a:gd name="T8" fmla="*/ 1027 w 1064"/>
                <a:gd name="T9" fmla="*/ 89 h 89"/>
                <a:gd name="T10" fmla="*/ 0 w 1064"/>
                <a:gd name="T11" fmla="*/ 89 h 89"/>
                <a:gd name="T12" fmla="*/ 0 w 1064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4" h="89">
                  <a:moveTo>
                    <a:pt x="0" y="0"/>
                  </a:moveTo>
                  <a:lnTo>
                    <a:pt x="1064" y="0"/>
                  </a:lnTo>
                  <a:lnTo>
                    <a:pt x="1054" y="31"/>
                  </a:lnTo>
                  <a:lnTo>
                    <a:pt x="1042" y="60"/>
                  </a:lnTo>
                  <a:lnTo>
                    <a:pt x="102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1" name="Freeform 41"/>
            <p:cNvSpPr>
              <a:spLocks/>
            </p:cNvSpPr>
            <p:nvPr/>
          </p:nvSpPr>
          <p:spPr bwMode="auto">
            <a:xfrm>
              <a:off x="3074988" y="4359276"/>
              <a:ext cx="1516063" cy="141288"/>
            </a:xfrm>
            <a:custGeom>
              <a:avLst/>
              <a:gdLst>
                <a:gd name="T0" fmla="*/ 0 w 955"/>
                <a:gd name="T1" fmla="*/ 0 h 89"/>
                <a:gd name="T2" fmla="*/ 955 w 955"/>
                <a:gd name="T3" fmla="*/ 0 h 89"/>
                <a:gd name="T4" fmla="*/ 921 w 955"/>
                <a:gd name="T5" fmla="*/ 26 h 89"/>
                <a:gd name="T6" fmla="*/ 885 w 955"/>
                <a:gd name="T7" fmla="*/ 48 h 89"/>
                <a:gd name="T8" fmla="*/ 846 w 955"/>
                <a:gd name="T9" fmla="*/ 65 h 89"/>
                <a:gd name="T10" fmla="*/ 805 w 955"/>
                <a:gd name="T11" fmla="*/ 78 h 89"/>
                <a:gd name="T12" fmla="*/ 761 w 955"/>
                <a:gd name="T13" fmla="*/ 86 h 89"/>
                <a:gd name="T14" fmla="*/ 717 w 955"/>
                <a:gd name="T15" fmla="*/ 89 h 89"/>
                <a:gd name="T16" fmla="*/ 0 w 955"/>
                <a:gd name="T17" fmla="*/ 89 h 89"/>
                <a:gd name="T18" fmla="*/ 0 w 955"/>
                <a:gd name="T1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5" h="89">
                  <a:moveTo>
                    <a:pt x="0" y="0"/>
                  </a:moveTo>
                  <a:lnTo>
                    <a:pt x="955" y="0"/>
                  </a:lnTo>
                  <a:lnTo>
                    <a:pt x="921" y="26"/>
                  </a:lnTo>
                  <a:lnTo>
                    <a:pt x="885" y="48"/>
                  </a:lnTo>
                  <a:lnTo>
                    <a:pt x="846" y="65"/>
                  </a:lnTo>
                  <a:lnTo>
                    <a:pt x="805" y="78"/>
                  </a:lnTo>
                  <a:lnTo>
                    <a:pt x="761" y="86"/>
                  </a:lnTo>
                  <a:lnTo>
                    <a:pt x="71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2" name="Freeform 42"/>
            <p:cNvSpPr>
              <a:spLocks/>
            </p:cNvSpPr>
            <p:nvPr/>
          </p:nvSpPr>
          <p:spPr bwMode="auto">
            <a:xfrm>
              <a:off x="3360738" y="3221038"/>
              <a:ext cx="1344613" cy="141288"/>
            </a:xfrm>
            <a:custGeom>
              <a:avLst/>
              <a:gdLst>
                <a:gd name="T0" fmla="*/ 0 w 847"/>
                <a:gd name="T1" fmla="*/ 0 h 89"/>
                <a:gd name="T2" fmla="*/ 847 w 847"/>
                <a:gd name="T3" fmla="*/ 0 h 89"/>
                <a:gd name="T4" fmla="*/ 826 w 847"/>
                <a:gd name="T5" fmla="*/ 33 h 89"/>
                <a:gd name="T6" fmla="*/ 802 w 847"/>
                <a:gd name="T7" fmla="*/ 62 h 89"/>
                <a:gd name="T8" fmla="*/ 775 w 847"/>
                <a:gd name="T9" fmla="*/ 89 h 89"/>
                <a:gd name="T10" fmla="*/ 0 w 847"/>
                <a:gd name="T11" fmla="*/ 89 h 89"/>
                <a:gd name="T12" fmla="*/ 0 w 847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7" h="89">
                  <a:moveTo>
                    <a:pt x="0" y="0"/>
                  </a:moveTo>
                  <a:lnTo>
                    <a:pt x="847" y="0"/>
                  </a:lnTo>
                  <a:lnTo>
                    <a:pt x="826" y="33"/>
                  </a:lnTo>
                  <a:lnTo>
                    <a:pt x="802" y="62"/>
                  </a:lnTo>
                  <a:lnTo>
                    <a:pt x="775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3" name="Freeform 43"/>
            <p:cNvSpPr>
              <a:spLocks/>
            </p:cNvSpPr>
            <p:nvPr/>
          </p:nvSpPr>
          <p:spPr bwMode="auto">
            <a:xfrm>
              <a:off x="4213226" y="2936876"/>
              <a:ext cx="568325" cy="141288"/>
            </a:xfrm>
            <a:custGeom>
              <a:avLst/>
              <a:gdLst>
                <a:gd name="T0" fmla="*/ 0 w 358"/>
                <a:gd name="T1" fmla="*/ 0 h 89"/>
                <a:gd name="T2" fmla="*/ 358 w 358"/>
                <a:gd name="T3" fmla="*/ 0 h 89"/>
                <a:gd name="T4" fmla="*/ 355 w 358"/>
                <a:gd name="T5" fmla="*/ 46 h 89"/>
                <a:gd name="T6" fmla="*/ 347 w 358"/>
                <a:gd name="T7" fmla="*/ 89 h 89"/>
                <a:gd name="T8" fmla="*/ 0 w 358"/>
                <a:gd name="T9" fmla="*/ 89 h 89"/>
                <a:gd name="T10" fmla="*/ 0 w 358"/>
                <a:gd name="T1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" h="89">
                  <a:moveTo>
                    <a:pt x="0" y="0"/>
                  </a:moveTo>
                  <a:lnTo>
                    <a:pt x="358" y="0"/>
                  </a:lnTo>
                  <a:lnTo>
                    <a:pt x="355" y="46"/>
                  </a:lnTo>
                  <a:lnTo>
                    <a:pt x="34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4" name="Freeform 44"/>
            <p:cNvSpPr>
              <a:spLocks/>
            </p:cNvSpPr>
            <p:nvPr/>
          </p:nvSpPr>
          <p:spPr bwMode="auto">
            <a:xfrm>
              <a:off x="3074988" y="2368551"/>
              <a:ext cx="1516063" cy="142875"/>
            </a:xfrm>
            <a:custGeom>
              <a:avLst/>
              <a:gdLst>
                <a:gd name="T0" fmla="*/ 0 w 955"/>
                <a:gd name="T1" fmla="*/ 0 h 90"/>
                <a:gd name="T2" fmla="*/ 717 w 955"/>
                <a:gd name="T3" fmla="*/ 0 h 90"/>
                <a:gd name="T4" fmla="*/ 761 w 955"/>
                <a:gd name="T5" fmla="*/ 3 h 90"/>
                <a:gd name="T6" fmla="*/ 805 w 955"/>
                <a:gd name="T7" fmla="*/ 11 h 90"/>
                <a:gd name="T8" fmla="*/ 846 w 955"/>
                <a:gd name="T9" fmla="*/ 24 h 90"/>
                <a:gd name="T10" fmla="*/ 885 w 955"/>
                <a:gd name="T11" fmla="*/ 41 h 90"/>
                <a:gd name="T12" fmla="*/ 921 w 955"/>
                <a:gd name="T13" fmla="*/ 63 h 90"/>
                <a:gd name="T14" fmla="*/ 955 w 955"/>
                <a:gd name="T15" fmla="*/ 90 h 90"/>
                <a:gd name="T16" fmla="*/ 0 w 955"/>
                <a:gd name="T17" fmla="*/ 90 h 90"/>
                <a:gd name="T18" fmla="*/ 0 w 955"/>
                <a:gd name="T1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5" h="90">
                  <a:moveTo>
                    <a:pt x="0" y="0"/>
                  </a:moveTo>
                  <a:lnTo>
                    <a:pt x="717" y="0"/>
                  </a:lnTo>
                  <a:lnTo>
                    <a:pt x="761" y="3"/>
                  </a:lnTo>
                  <a:lnTo>
                    <a:pt x="805" y="11"/>
                  </a:lnTo>
                  <a:lnTo>
                    <a:pt x="846" y="24"/>
                  </a:lnTo>
                  <a:lnTo>
                    <a:pt x="885" y="41"/>
                  </a:lnTo>
                  <a:lnTo>
                    <a:pt x="921" y="63"/>
                  </a:lnTo>
                  <a:lnTo>
                    <a:pt x="955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5" name="Freeform 45"/>
            <p:cNvSpPr>
              <a:spLocks/>
            </p:cNvSpPr>
            <p:nvPr/>
          </p:nvSpPr>
          <p:spPr bwMode="auto">
            <a:xfrm>
              <a:off x="3074988" y="2652713"/>
              <a:ext cx="1689100" cy="141288"/>
            </a:xfrm>
            <a:custGeom>
              <a:avLst/>
              <a:gdLst>
                <a:gd name="T0" fmla="*/ 0 w 1064"/>
                <a:gd name="T1" fmla="*/ 0 h 89"/>
                <a:gd name="T2" fmla="*/ 1027 w 1064"/>
                <a:gd name="T3" fmla="*/ 0 h 89"/>
                <a:gd name="T4" fmla="*/ 1042 w 1064"/>
                <a:gd name="T5" fmla="*/ 28 h 89"/>
                <a:gd name="T6" fmla="*/ 1054 w 1064"/>
                <a:gd name="T7" fmla="*/ 58 h 89"/>
                <a:gd name="T8" fmla="*/ 1064 w 1064"/>
                <a:gd name="T9" fmla="*/ 89 h 89"/>
                <a:gd name="T10" fmla="*/ 0 w 1064"/>
                <a:gd name="T11" fmla="*/ 89 h 89"/>
                <a:gd name="T12" fmla="*/ 0 w 1064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4" h="89">
                  <a:moveTo>
                    <a:pt x="0" y="0"/>
                  </a:moveTo>
                  <a:lnTo>
                    <a:pt x="1027" y="0"/>
                  </a:lnTo>
                  <a:lnTo>
                    <a:pt x="1042" y="28"/>
                  </a:lnTo>
                  <a:lnTo>
                    <a:pt x="1054" y="58"/>
                  </a:lnTo>
                  <a:lnTo>
                    <a:pt x="1064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</p:grpSp>
      <p:sp>
        <p:nvSpPr>
          <p:cNvPr id="48" name="Rectangle 47"/>
          <p:cNvSpPr/>
          <p:nvPr userDrawn="1"/>
        </p:nvSpPr>
        <p:spPr>
          <a:xfrm>
            <a:off x="4" y="0"/>
            <a:ext cx="4532923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97" name="Title 1"/>
          <p:cNvSpPr>
            <a:spLocks noGrp="1"/>
          </p:cNvSpPr>
          <p:nvPr>
            <p:ph type="title"/>
          </p:nvPr>
        </p:nvSpPr>
        <p:spPr>
          <a:xfrm>
            <a:off x="410311" y="602460"/>
            <a:ext cx="3487615" cy="1672253"/>
          </a:xfrm>
        </p:spPr>
        <p:txBody>
          <a:bodyPr wrap="square">
            <a:spAutoFit/>
          </a:bodyPr>
          <a:lstStyle>
            <a:lvl1pPr algn="l" defTabSz="91431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kern="1200" baseline="0" dirty="0">
                <a:solidFill>
                  <a:srgbClr val="0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2" name="Rectangle 131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2D2D2D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  <p:sp>
        <p:nvSpPr>
          <p:cNvPr id="96" name="Subtitle 2"/>
          <p:cNvSpPr>
            <a:spLocks noGrp="1"/>
          </p:cNvSpPr>
          <p:nvPr>
            <p:ph type="subTitle" idx="11"/>
          </p:nvPr>
        </p:nvSpPr>
        <p:spPr>
          <a:xfrm>
            <a:off x="412087" y="2748642"/>
            <a:ext cx="3495608" cy="623248"/>
          </a:xfrm>
        </p:spPr>
        <p:txBody>
          <a:bodyPr wrap="square" lIns="0" tIns="0" rIns="0" bIns="0">
            <a:spAutoFit/>
          </a:bodyPr>
          <a:lstStyle>
            <a:lvl1pPr marL="0" indent="0" algn="l">
              <a:spcBef>
                <a:spcPts val="0"/>
              </a:spcBef>
              <a:buNone/>
              <a:defRPr sz="2000" baseline="0">
                <a:solidFill>
                  <a:srgbClr val="000000"/>
                </a:solidFill>
              </a:defRPr>
            </a:lvl1pPr>
            <a:lvl2pPr marL="4571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58755434"/>
      </p:ext>
    </p:extLst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5588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grpSp>
        <p:nvGrpSpPr>
          <p:cNvPr id="55" name="Group 54"/>
          <p:cNvGrpSpPr/>
          <p:nvPr userDrawn="1"/>
        </p:nvGrpSpPr>
        <p:grpSpPr>
          <a:xfrm>
            <a:off x="8252694" y="4655057"/>
            <a:ext cx="631978" cy="256109"/>
            <a:chOff x="1938338" y="2368551"/>
            <a:chExt cx="5260976" cy="2132013"/>
          </a:xfrm>
          <a:solidFill>
            <a:srgbClr val="FFFFFF"/>
          </a:solidFill>
        </p:grpSpPr>
        <p:sp>
          <p:nvSpPr>
            <p:cNvPr id="56" name="Freeform 6"/>
            <p:cNvSpPr>
              <a:spLocks/>
            </p:cNvSpPr>
            <p:nvPr/>
          </p:nvSpPr>
          <p:spPr bwMode="auto">
            <a:xfrm>
              <a:off x="5208588" y="2936876"/>
              <a:ext cx="758825" cy="141288"/>
            </a:xfrm>
            <a:custGeom>
              <a:avLst/>
              <a:gdLst>
                <a:gd name="T0" fmla="*/ 0 w 478"/>
                <a:gd name="T1" fmla="*/ 0 h 89"/>
                <a:gd name="T2" fmla="*/ 448 w 478"/>
                <a:gd name="T3" fmla="*/ 0 h 89"/>
                <a:gd name="T4" fmla="*/ 455 w 478"/>
                <a:gd name="T5" fmla="*/ 22 h 89"/>
                <a:gd name="T6" fmla="*/ 461 w 478"/>
                <a:gd name="T7" fmla="*/ 40 h 89"/>
                <a:gd name="T8" fmla="*/ 466 w 478"/>
                <a:gd name="T9" fmla="*/ 56 h 89"/>
                <a:gd name="T10" fmla="*/ 473 w 478"/>
                <a:gd name="T11" fmla="*/ 72 h 89"/>
                <a:gd name="T12" fmla="*/ 478 w 478"/>
                <a:gd name="T13" fmla="*/ 89 h 89"/>
                <a:gd name="T14" fmla="*/ 0 w 478"/>
                <a:gd name="T15" fmla="*/ 89 h 89"/>
                <a:gd name="T16" fmla="*/ 0 w 478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8" h="89">
                  <a:moveTo>
                    <a:pt x="0" y="0"/>
                  </a:moveTo>
                  <a:lnTo>
                    <a:pt x="448" y="0"/>
                  </a:lnTo>
                  <a:lnTo>
                    <a:pt x="455" y="22"/>
                  </a:lnTo>
                  <a:lnTo>
                    <a:pt x="461" y="40"/>
                  </a:lnTo>
                  <a:lnTo>
                    <a:pt x="466" y="56"/>
                  </a:lnTo>
                  <a:lnTo>
                    <a:pt x="473" y="72"/>
                  </a:lnTo>
                  <a:lnTo>
                    <a:pt x="478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57" name="Freeform 7"/>
            <p:cNvSpPr>
              <a:spLocks/>
            </p:cNvSpPr>
            <p:nvPr/>
          </p:nvSpPr>
          <p:spPr bwMode="auto">
            <a:xfrm>
              <a:off x="6156326" y="2936876"/>
              <a:ext cx="758825" cy="141288"/>
            </a:xfrm>
            <a:custGeom>
              <a:avLst/>
              <a:gdLst>
                <a:gd name="T0" fmla="*/ 30 w 478"/>
                <a:gd name="T1" fmla="*/ 0 h 89"/>
                <a:gd name="T2" fmla="*/ 478 w 478"/>
                <a:gd name="T3" fmla="*/ 0 h 89"/>
                <a:gd name="T4" fmla="*/ 478 w 478"/>
                <a:gd name="T5" fmla="*/ 89 h 89"/>
                <a:gd name="T6" fmla="*/ 0 w 478"/>
                <a:gd name="T7" fmla="*/ 89 h 89"/>
                <a:gd name="T8" fmla="*/ 30 w 478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89">
                  <a:moveTo>
                    <a:pt x="30" y="0"/>
                  </a:moveTo>
                  <a:lnTo>
                    <a:pt x="478" y="0"/>
                  </a:lnTo>
                  <a:lnTo>
                    <a:pt x="478" y="89"/>
                  </a:lnTo>
                  <a:lnTo>
                    <a:pt x="0" y="89"/>
                  </a:ln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58" name="Freeform 8"/>
            <p:cNvSpPr>
              <a:spLocks/>
            </p:cNvSpPr>
            <p:nvPr/>
          </p:nvSpPr>
          <p:spPr bwMode="auto">
            <a:xfrm>
              <a:off x="5635626" y="3221038"/>
              <a:ext cx="427038" cy="141288"/>
            </a:xfrm>
            <a:custGeom>
              <a:avLst/>
              <a:gdLst>
                <a:gd name="T0" fmla="*/ 0 w 269"/>
                <a:gd name="T1" fmla="*/ 0 h 89"/>
                <a:gd name="T2" fmla="*/ 239 w 269"/>
                <a:gd name="T3" fmla="*/ 0 h 89"/>
                <a:gd name="T4" fmla="*/ 242 w 269"/>
                <a:gd name="T5" fmla="*/ 8 h 89"/>
                <a:gd name="T6" fmla="*/ 245 w 269"/>
                <a:gd name="T7" fmla="*/ 19 h 89"/>
                <a:gd name="T8" fmla="*/ 249 w 269"/>
                <a:gd name="T9" fmla="*/ 31 h 89"/>
                <a:gd name="T10" fmla="*/ 254 w 269"/>
                <a:gd name="T11" fmla="*/ 45 h 89"/>
                <a:gd name="T12" fmla="*/ 258 w 269"/>
                <a:gd name="T13" fmla="*/ 58 h 89"/>
                <a:gd name="T14" fmla="*/ 262 w 269"/>
                <a:gd name="T15" fmla="*/ 70 h 89"/>
                <a:gd name="T16" fmla="*/ 266 w 269"/>
                <a:gd name="T17" fmla="*/ 80 h 89"/>
                <a:gd name="T18" fmla="*/ 268 w 269"/>
                <a:gd name="T19" fmla="*/ 87 h 89"/>
                <a:gd name="T20" fmla="*/ 269 w 269"/>
                <a:gd name="T21" fmla="*/ 89 h 89"/>
                <a:gd name="T22" fmla="*/ 30 w 269"/>
                <a:gd name="T23" fmla="*/ 89 h 89"/>
                <a:gd name="T24" fmla="*/ 27 w 269"/>
                <a:gd name="T25" fmla="*/ 82 h 89"/>
                <a:gd name="T26" fmla="*/ 23 w 269"/>
                <a:gd name="T27" fmla="*/ 71 h 89"/>
                <a:gd name="T28" fmla="*/ 19 w 269"/>
                <a:gd name="T29" fmla="*/ 59 h 89"/>
                <a:gd name="T30" fmla="*/ 15 w 269"/>
                <a:gd name="T31" fmla="*/ 45 h 89"/>
                <a:gd name="T32" fmla="*/ 10 w 269"/>
                <a:gd name="T33" fmla="*/ 32 h 89"/>
                <a:gd name="T34" fmla="*/ 6 w 269"/>
                <a:gd name="T35" fmla="*/ 20 h 89"/>
                <a:gd name="T36" fmla="*/ 3 w 269"/>
                <a:gd name="T37" fmla="*/ 10 h 89"/>
                <a:gd name="T38" fmla="*/ 0 w 269"/>
                <a:gd name="T39" fmla="*/ 3 h 89"/>
                <a:gd name="T40" fmla="*/ 0 w 269"/>
                <a:gd name="T4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69" h="89">
                  <a:moveTo>
                    <a:pt x="0" y="0"/>
                  </a:moveTo>
                  <a:lnTo>
                    <a:pt x="239" y="0"/>
                  </a:lnTo>
                  <a:lnTo>
                    <a:pt x="242" y="8"/>
                  </a:lnTo>
                  <a:lnTo>
                    <a:pt x="245" y="19"/>
                  </a:lnTo>
                  <a:lnTo>
                    <a:pt x="249" y="31"/>
                  </a:lnTo>
                  <a:lnTo>
                    <a:pt x="254" y="45"/>
                  </a:lnTo>
                  <a:lnTo>
                    <a:pt x="258" y="58"/>
                  </a:lnTo>
                  <a:lnTo>
                    <a:pt x="262" y="70"/>
                  </a:lnTo>
                  <a:lnTo>
                    <a:pt x="266" y="80"/>
                  </a:lnTo>
                  <a:lnTo>
                    <a:pt x="268" y="87"/>
                  </a:lnTo>
                  <a:lnTo>
                    <a:pt x="269" y="89"/>
                  </a:lnTo>
                  <a:lnTo>
                    <a:pt x="30" y="89"/>
                  </a:lnTo>
                  <a:lnTo>
                    <a:pt x="27" y="82"/>
                  </a:lnTo>
                  <a:lnTo>
                    <a:pt x="23" y="71"/>
                  </a:lnTo>
                  <a:lnTo>
                    <a:pt x="19" y="59"/>
                  </a:lnTo>
                  <a:lnTo>
                    <a:pt x="15" y="45"/>
                  </a:lnTo>
                  <a:lnTo>
                    <a:pt x="10" y="32"/>
                  </a:lnTo>
                  <a:lnTo>
                    <a:pt x="6" y="20"/>
                  </a:lnTo>
                  <a:lnTo>
                    <a:pt x="3" y="10"/>
                  </a:lnTo>
                  <a:lnTo>
                    <a:pt x="0" y="3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59" name="Freeform 9"/>
            <p:cNvSpPr>
              <a:spLocks/>
            </p:cNvSpPr>
            <p:nvPr/>
          </p:nvSpPr>
          <p:spPr bwMode="auto">
            <a:xfrm>
              <a:off x="6062663" y="3221038"/>
              <a:ext cx="425450" cy="141288"/>
            </a:xfrm>
            <a:custGeom>
              <a:avLst/>
              <a:gdLst>
                <a:gd name="T0" fmla="*/ 29 w 268"/>
                <a:gd name="T1" fmla="*/ 0 h 89"/>
                <a:gd name="T2" fmla="*/ 268 w 268"/>
                <a:gd name="T3" fmla="*/ 0 h 89"/>
                <a:gd name="T4" fmla="*/ 238 w 268"/>
                <a:gd name="T5" fmla="*/ 89 h 89"/>
                <a:gd name="T6" fmla="*/ 0 w 268"/>
                <a:gd name="T7" fmla="*/ 89 h 89"/>
                <a:gd name="T8" fmla="*/ 29 w 268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8" h="89">
                  <a:moveTo>
                    <a:pt x="29" y="0"/>
                  </a:moveTo>
                  <a:lnTo>
                    <a:pt x="268" y="0"/>
                  </a:lnTo>
                  <a:lnTo>
                    <a:pt x="238" y="89"/>
                  </a:lnTo>
                  <a:lnTo>
                    <a:pt x="0" y="89"/>
                  </a:lnTo>
                  <a:lnTo>
                    <a:pt x="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0" name="Freeform 10"/>
            <p:cNvSpPr>
              <a:spLocks/>
            </p:cNvSpPr>
            <p:nvPr/>
          </p:nvSpPr>
          <p:spPr bwMode="auto">
            <a:xfrm>
              <a:off x="5730876" y="3505201"/>
              <a:ext cx="663575" cy="142875"/>
            </a:xfrm>
            <a:custGeom>
              <a:avLst/>
              <a:gdLst>
                <a:gd name="T0" fmla="*/ 0 w 418"/>
                <a:gd name="T1" fmla="*/ 0 h 90"/>
                <a:gd name="T2" fmla="*/ 418 w 418"/>
                <a:gd name="T3" fmla="*/ 0 h 90"/>
                <a:gd name="T4" fmla="*/ 388 w 418"/>
                <a:gd name="T5" fmla="*/ 90 h 90"/>
                <a:gd name="T6" fmla="*/ 30 w 418"/>
                <a:gd name="T7" fmla="*/ 90 h 90"/>
                <a:gd name="T8" fmla="*/ 22 w 418"/>
                <a:gd name="T9" fmla="*/ 68 h 90"/>
                <a:gd name="T10" fmla="*/ 16 w 418"/>
                <a:gd name="T11" fmla="*/ 50 h 90"/>
                <a:gd name="T12" fmla="*/ 11 w 418"/>
                <a:gd name="T13" fmla="*/ 34 h 90"/>
                <a:gd name="T14" fmla="*/ 6 w 418"/>
                <a:gd name="T15" fmla="*/ 18 h 90"/>
                <a:gd name="T16" fmla="*/ 0 w 418"/>
                <a:gd name="T1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8" h="90">
                  <a:moveTo>
                    <a:pt x="0" y="0"/>
                  </a:moveTo>
                  <a:lnTo>
                    <a:pt x="418" y="0"/>
                  </a:lnTo>
                  <a:lnTo>
                    <a:pt x="388" y="90"/>
                  </a:lnTo>
                  <a:lnTo>
                    <a:pt x="30" y="90"/>
                  </a:lnTo>
                  <a:lnTo>
                    <a:pt x="22" y="68"/>
                  </a:lnTo>
                  <a:lnTo>
                    <a:pt x="16" y="50"/>
                  </a:lnTo>
                  <a:lnTo>
                    <a:pt x="11" y="34"/>
                  </a:lnTo>
                  <a:lnTo>
                    <a:pt x="6" y="1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1" name="Rectangle 11"/>
            <p:cNvSpPr>
              <a:spLocks noChangeArrowheads="1"/>
            </p:cNvSpPr>
            <p:nvPr/>
          </p:nvSpPr>
          <p:spPr bwMode="auto">
            <a:xfrm>
              <a:off x="5208588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2" name="Rectangle 12"/>
            <p:cNvSpPr>
              <a:spLocks noChangeArrowheads="1"/>
            </p:cNvSpPr>
            <p:nvPr/>
          </p:nvSpPr>
          <p:spPr bwMode="auto">
            <a:xfrm>
              <a:off x="6488113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3" name="Rectangle 13"/>
            <p:cNvSpPr>
              <a:spLocks noChangeArrowheads="1"/>
            </p:cNvSpPr>
            <p:nvPr/>
          </p:nvSpPr>
          <p:spPr bwMode="auto">
            <a:xfrm>
              <a:off x="5208588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4" name="Rectangle 14"/>
            <p:cNvSpPr>
              <a:spLocks noChangeArrowheads="1"/>
            </p:cNvSpPr>
            <p:nvPr/>
          </p:nvSpPr>
          <p:spPr bwMode="auto">
            <a:xfrm>
              <a:off x="6488113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5" name="Rectangle 64"/>
            <p:cNvSpPr>
              <a:spLocks noChangeArrowheads="1"/>
            </p:cNvSpPr>
            <p:nvPr/>
          </p:nvSpPr>
          <p:spPr bwMode="auto">
            <a:xfrm>
              <a:off x="5208588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6" name="Rectangle 65"/>
            <p:cNvSpPr>
              <a:spLocks noChangeArrowheads="1"/>
            </p:cNvSpPr>
            <p:nvPr/>
          </p:nvSpPr>
          <p:spPr bwMode="auto">
            <a:xfrm>
              <a:off x="6488113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7" name="Rectangle 66"/>
            <p:cNvSpPr>
              <a:spLocks noChangeArrowheads="1"/>
            </p:cNvSpPr>
            <p:nvPr/>
          </p:nvSpPr>
          <p:spPr bwMode="auto">
            <a:xfrm>
              <a:off x="4924426" y="4075113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8" name="Rectangle 67"/>
            <p:cNvSpPr>
              <a:spLocks noChangeArrowheads="1"/>
            </p:cNvSpPr>
            <p:nvPr/>
          </p:nvSpPr>
          <p:spPr bwMode="auto">
            <a:xfrm>
              <a:off x="4924426" y="4359276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9" name="Rectangle 19"/>
            <p:cNvSpPr>
              <a:spLocks noChangeArrowheads="1"/>
            </p:cNvSpPr>
            <p:nvPr/>
          </p:nvSpPr>
          <p:spPr bwMode="auto">
            <a:xfrm>
              <a:off x="3360738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0" name="Rectangle 20"/>
            <p:cNvSpPr>
              <a:spLocks noChangeArrowheads="1"/>
            </p:cNvSpPr>
            <p:nvPr/>
          </p:nvSpPr>
          <p:spPr bwMode="auto">
            <a:xfrm>
              <a:off x="3360738" y="2936876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1" name="Rectangle 21"/>
            <p:cNvSpPr>
              <a:spLocks noChangeArrowheads="1"/>
            </p:cNvSpPr>
            <p:nvPr/>
          </p:nvSpPr>
          <p:spPr bwMode="auto">
            <a:xfrm>
              <a:off x="2222501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2" name="Rectangle 22"/>
            <p:cNvSpPr>
              <a:spLocks noChangeArrowheads="1"/>
            </p:cNvSpPr>
            <p:nvPr/>
          </p:nvSpPr>
          <p:spPr bwMode="auto">
            <a:xfrm>
              <a:off x="2222501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3" name="Rectangle 23"/>
            <p:cNvSpPr>
              <a:spLocks noChangeArrowheads="1"/>
            </p:cNvSpPr>
            <p:nvPr/>
          </p:nvSpPr>
          <p:spPr bwMode="auto">
            <a:xfrm>
              <a:off x="2222501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4" name="Rectangle 24"/>
            <p:cNvSpPr>
              <a:spLocks noChangeArrowheads="1"/>
            </p:cNvSpPr>
            <p:nvPr/>
          </p:nvSpPr>
          <p:spPr bwMode="auto">
            <a:xfrm>
              <a:off x="2222501" y="2936876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5" name="Rectangle 25"/>
            <p:cNvSpPr>
              <a:spLocks noChangeArrowheads="1"/>
            </p:cNvSpPr>
            <p:nvPr/>
          </p:nvSpPr>
          <p:spPr bwMode="auto">
            <a:xfrm>
              <a:off x="1938338" y="4075113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6" name="Rectangle 26"/>
            <p:cNvSpPr>
              <a:spLocks noChangeArrowheads="1"/>
            </p:cNvSpPr>
            <p:nvPr/>
          </p:nvSpPr>
          <p:spPr bwMode="auto">
            <a:xfrm>
              <a:off x="1938338" y="4359276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7" name="Rectangle 27"/>
            <p:cNvSpPr>
              <a:spLocks noChangeArrowheads="1"/>
            </p:cNvSpPr>
            <p:nvPr/>
          </p:nvSpPr>
          <p:spPr bwMode="auto">
            <a:xfrm>
              <a:off x="1938338" y="2368551"/>
              <a:ext cx="995363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8" name="Rectangle 28"/>
            <p:cNvSpPr>
              <a:spLocks noChangeArrowheads="1"/>
            </p:cNvSpPr>
            <p:nvPr/>
          </p:nvSpPr>
          <p:spPr bwMode="auto">
            <a:xfrm>
              <a:off x="1938338" y="2652713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9" name="Freeform 29"/>
            <p:cNvSpPr>
              <a:spLocks/>
            </p:cNvSpPr>
            <p:nvPr/>
          </p:nvSpPr>
          <p:spPr bwMode="auto">
            <a:xfrm>
              <a:off x="4924426" y="2368551"/>
              <a:ext cx="854075" cy="142875"/>
            </a:xfrm>
            <a:custGeom>
              <a:avLst/>
              <a:gdLst>
                <a:gd name="T0" fmla="*/ 0 w 538"/>
                <a:gd name="T1" fmla="*/ 0 h 90"/>
                <a:gd name="T2" fmla="*/ 508 w 538"/>
                <a:gd name="T3" fmla="*/ 0 h 90"/>
                <a:gd name="T4" fmla="*/ 514 w 538"/>
                <a:gd name="T5" fmla="*/ 17 h 90"/>
                <a:gd name="T6" fmla="*/ 519 w 538"/>
                <a:gd name="T7" fmla="*/ 33 h 90"/>
                <a:gd name="T8" fmla="*/ 524 w 538"/>
                <a:gd name="T9" fmla="*/ 49 h 90"/>
                <a:gd name="T10" fmla="*/ 530 w 538"/>
                <a:gd name="T11" fmla="*/ 68 h 90"/>
                <a:gd name="T12" fmla="*/ 538 w 538"/>
                <a:gd name="T13" fmla="*/ 90 h 90"/>
                <a:gd name="T14" fmla="*/ 0 w 538"/>
                <a:gd name="T15" fmla="*/ 90 h 90"/>
                <a:gd name="T16" fmla="*/ 0 w 538"/>
                <a:gd name="T1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8" h="90">
                  <a:moveTo>
                    <a:pt x="0" y="0"/>
                  </a:moveTo>
                  <a:lnTo>
                    <a:pt x="508" y="0"/>
                  </a:lnTo>
                  <a:lnTo>
                    <a:pt x="514" y="17"/>
                  </a:lnTo>
                  <a:lnTo>
                    <a:pt x="519" y="33"/>
                  </a:lnTo>
                  <a:lnTo>
                    <a:pt x="524" y="49"/>
                  </a:lnTo>
                  <a:lnTo>
                    <a:pt x="530" y="68"/>
                  </a:lnTo>
                  <a:lnTo>
                    <a:pt x="538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0" name="Freeform 30"/>
            <p:cNvSpPr>
              <a:spLocks/>
            </p:cNvSpPr>
            <p:nvPr/>
          </p:nvSpPr>
          <p:spPr bwMode="auto">
            <a:xfrm>
              <a:off x="4924426" y="2652713"/>
              <a:ext cx="947738" cy="141288"/>
            </a:xfrm>
            <a:custGeom>
              <a:avLst/>
              <a:gdLst>
                <a:gd name="T0" fmla="*/ 0 w 597"/>
                <a:gd name="T1" fmla="*/ 0 h 89"/>
                <a:gd name="T2" fmla="*/ 567 w 597"/>
                <a:gd name="T3" fmla="*/ 0 h 89"/>
                <a:gd name="T4" fmla="*/ 573 w 597"/>
                <a:gd name="T5" fmla="*/ 17 h 89"/>
                <a:gd name="T6" fmla="*/ 577 w 597"/>
                <a:gd name="T7" fmla="*/ 29 h 89"/>
                <a:gd name="T8" fmla="*/ 581 w 597"/>
                <a:gd name="T9" fmla="*/ 40 h 89"/>
                <a:gd name="T10" fmla="*/ 584 w 597"/>
                <a:gd name="T11" fmla="*/ 50 h 89"/>
                <a:gd name="T12" fmla="*/ 587 w 597"/>
                <a:gd name="T13" fmla="*/ 60 h 89"/>
                <a:gd name="T14" fmla="*/ 592 w 597"/>
                <a:gd name="T15" fmla="*/ 73 h 89"/>
                <a:gd name="T16" fmla="*/ 597 w 597"/>
                <a:gd name="T17" fmla="*/ 89 h 89"/>
                <a:gd name="T18" fmla="*/ 0 w 597"/>
                <a:gd name="T19" fmla="*/ 89 h 89"/>
                <a:gd name="T20" fmla="*/ 0 w 597"/>
                <a:gd name="T2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7" h="89">
                  <a:moveTo>
                    <a:pt x="0" y="0"/>
                  </a:moveTo>
                  <a:lnTo>
                    <a:pt x="567" y="0"/>
                  </a:lnTo>
                  <a:lnTo>
                    <a:pt x="573" y="17"/>
                  </a:lnTo>
                  <a:lnTo>
                    <a:pt x="577" y="29"/>
                  </a:lnTo>
                  <a:lnTo>
                    <a:pt x="581" y="40"/>
                  </a:lnTo>
                  <a:lnTo>
                    <a:pt x="584" y="50"/>
                  </a:lnTo>
                  <a:lnTo>
                    <a:pt x="587" y="60"/>
                  </a:lnTo>
                  <a:lnTo>
                    <a:pt x="592" y="73"/>
                  </a:lnTo>
                  <a:lnTo>
                    <a:pt x="59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1" name="Freeform 31"/>
            <p:cNvSpPr>
              <a:spLocks/>
            </p:cNvSpPr>
            <p:nvPr/>
          </p:nvSpPr>
          <p:spPr bwMode="auto">
            <a:xfrm>
              <a:off x="6346826" y="2368551"/>
              <a:ext cx="852488" cy="142875"/>
            </a:xfrm>
            <a:custGeom>
              <a:avLst/>
              <a:gdLst>
                <a:gd name="T0" fmla="*/ 30 w 537"/>
                <a:gd name="T1" fmla="*/ 0 h 90"/>
                <a:gd name="T2" fmla="*/ 537 w 537"/>
                <a:gd name="T3" fmla="*/ 0 h 90"/>
                <a:gd name="T4" fmla="*/ 537 w 537"/>
                <a:gd name="T5" fmla="*/ 90 h 90"/>
                <a:gd name="T6" fmla="*/ 0 w 537"/>
                <a:gd name="T7" fmla="*/ 90 h 90"/>
                <a:gd name="T8" fmla="*/ 30 w 537"/>
                <a:gd name="T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7" h="90">
                  <a:moveTo>
                    <a:pt x="30" y="0"/>
                  </a:moveTo>
                  <a:lnTo>
                    <a:pt x="537" y="0"/>
                  </a:lnTo>
                  <a:lnTo>
                    <a:pt x="537" y="90"/>
                  </a:lnTo>
                  <a:lnTo>
                    <a:pt x="0" y="90"/>
                  </a:ln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2" name="Freeform 32"/>
            <p:cNvSpPr>
              <a:spLocks/>
            </p:cNvSpPr>
            <p:nvPr/>
          </p:nvSpPr>
          <p:spPr bwMode="auto">
            <a:xfrm>
              <a:off x="6253163" y="2652713"/>
              <a:ext cx="946150" cy="141288"/>
            </a:xfrm>
            <a:custGeom>
              <a:avLst/>
              <a:gdLst>
                <a:gd name="T0" fmla="*/ 29 w 596"/>
                <a:gd name="T1" fmla="*/ 0 h 89"/>
                <a:gd name="T2" fmla="*/ 596 w 596"/>
                <a:gd name="T3" fmla="*/ 0 h 89"/>
                <a:gd name="T4" fmla="*/ 596 w 596"/>
                <a:gd name="T5" fmla="*/ 89 h 89"/>
                <a:gd name="T6" fmla="*/ 0 w 596"/>
                <a:gd name="T7" fmla="*/ 89 h 89"/>
                <a:gd name="T8" fmla="*/ 29 w 596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6" h="89">
                  <a:moveTo>
                    <a:pt x="29" y="0"/>
                  </a:moveTo>
                  <a:lnTo>
                    <a:pt x="596" y="0"/>
                  </a:lnTo>
                  <a:lnTo>
                    <a:pt x="596" y="89"/>
                  </a:lnTo>
                  <a:lnTo>
                    <a:pt x="0" y="89"/>
                  </a:lnTo>
                  <a:lnTo>
                    <a:pt x="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3" name="Rectangle 33"/>
            <p:cNvSpPr>
              <a:spLocks noChangeArrowheads="1"/>
            </p:cNvSpPr>
            <p:nvPr/>
          </p:nvSpPr>
          <p:spPr bwMode="auto">
            <a:xfrm>
              <a:off x="6488113" y="4075113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4" name="Rectangle 34"/>
            <p:cNvSpPr>
              <a:spLocks noChangeArrowheads="1"/>
            </p:cNvSpPr>
            <p:nvPr/>
          </p:nvSpPr>
          <p:spPr bwMode="auto">
            <a:xfrm>
              <a:off x="6488113" y="4359276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5" name="Freeform 35"/>
            <p:cNvSpPr>
              <a:spLocks/>
            </p:cNvSpPr>
            <p:nvPr/>
          </p:nvSpPr>
          <p:spPr bwMode="auto">
            <a:xfrm>
              <a:off x="6015038" y="4359276"/>
              <a:ext cx="93663" cy="141288"/>
            </a:xfrm>
            <a:custGeom>
              <a:avLst/>
              <a:gdLst>
                <a:gd name="T0" fmla="*/ 0 w 59"/>
                <a:gd name="T1" fmla="*/ 0 h 89"/>
                <a:gd name="T2" fmla="*/ 59 w 59"/>
                <a:gd name="T3" fmla="*/ 0 h 89"/>
                <a:gd name="T4" fmla="*/ 30 w 59"/>
                <a:gd name="T5" fmla="*/ 89 h 89"/>
                <a:gd name="T6" fmla="*/ 29 w 59"/>
                <a:gd name="T7" fmla="*/ 86 h 89"/>
                <a:gd name="T8" fmla="*/ 27 w 59"/>
                <a:gd name="T9" fmla="*/ 80 h 89"/>
                <a:gd name="T10" fmla="*/ 23 w 59"/>
                <a:gd name="T11" fmla="*/ 70 h 89"/>
                <a:gd name="T12" fmla="*/ 19 w 59"/>
                <a:gd name="T13" fmla="*/ 58 h 89"/>
                <a:gd name="T14" fmla="*/ 15 w 59"/>
                <a:gd name="T15" fmla="*/ 44 h 89"/>
                <a:gd name="T16" fmla="*/ 10 w 59"/>
                <a:gd name="T17" fmla="*/ 31 h 89"/>
                <a:gd name="T18" fmla="*/ 6 w 59"/>
                <a:gd name="T19" fmla="*/ 18 h 89"/>
                <a:gd name="T20" fmla="*/ 3 w 59"/>
                <a:gd name="T21" fmla="*/ 8 h 89"/>
                <a:gd name="T22" fmla="*/ 0 w 59"/>
                <a:gd name="T2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9" h="89">
                  <a:moveTo>
                    <a:pt x="0" y="0"/>
                  </a:moveTo>
                  <a:lnTo>
                    <a:pt x="59" y="0"/>
                  </a:lnTo>
                  <a:lnTo>
                    <a:pt x="30" y="89"/>
                  </a:lnTo>
                  <a:lnTo>
                    <a:pt x="29" y="86"/>
                  </a:lnTo>
                  <a:lnTo>
                    <a:pt x="27" y="80"/>
                  </a:lnTo>
                  <a:lnTo>
                    <a:pt x="23" y="70"/>
                  </a:lnTo>
                  <a:lnTo>
                    <a:pt x="19" y="58"/>
                  </a:lnTo>
                  <a:lnTo>
                    <a:pt x="15" y="44"/>
                  </a:lnTo>
                  <a:lnTo>
                    <a:pt x="10" y="31"/>
                  </a:lnTo>
                  <a:lnTo>
                    <a:pt x="6" y="18"/>
                  </a:lnTo>
                  <a:lnTo>
                    <a:pt x="3" y="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6" name="Freeform 36"/>
            <p:cNvSpPr>
              <a:spLocks/>
            </p:cNvSpPr>
            <p:nvPr/>
          </p:nvSpPr>
          <p:spPr bwMode="auto">
            <a:xfrm>
              <a:off x="5919788" y="4075113"/>
              <a:ext cx="284163" cy="141288"/>
            </a:xfrm>
            <a:custGeom>
              <a:avLst/>
              <a:gdLst>
                <a:gd name="T0" fmla="*/ 0 w 179"/>
                <a:gd name="T1" fmla="*/ 0 h 89"/>
                <a:gd name="T2" fmla="*/ 179 w 179"/>
                <a:gd name="T3" fmla="*/ 0 h 89"/>
                <a:gd name="T4" fmla="*/ 149 w 179"/>
                <a:gd name="T5" fmla="*/ 89 h 89"/>
                <a:gd name="T6" fmla="*/ 30 w 179"/>
                <a:gd name="T7" fmla="*/ 89 h 89"/>
                <a:gd name="T8" fmla="*/ 25 w 179"/>
                <a:gd name="T9" fmla="*/ 72 h 89"/>
                <a:gd name="T10" fmla="*/ 18 w 179"/>
                <a:gd name="T11" fmla="*/ 56 h 89"/>
                <a:gd name="T12" fmla="*/ 13 w 179"/>
                <a:gd name="T13" fmla="*/ 39 h 89"/>
                <a:gd name="T14" fmla="*/ 7 w 179"/>
                <a:gd name="T15" fmla="*/ 21 h 89"/>
                <a:gd name="T16" fmla="*/ 0 w 179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9" h="89">
                  <a:moveTo>
                    <a:pt x="0" y="0"/>
                  </a:moveTo>
                  <a:lnTo>
                    <a:pt x="179" y="0"/>
                  </a:lnTo>
                  <a:lnTo>
                    <a:pt x="149" y="89"/>
                  </a:lnTo>
                  <a:lnTo>
                    <a:pt x="30" y="89"/>
                  </a:lnTo>
                  <a:lnTo>
                    <a:pt x="25" y="72"/>
                  </a:lnTo>
                  <a:lnTo>
                    <a:pt x="18" y="56"/>
                  </a:lnTo>
                  <a:lnTo>
                    <a:pt x="13" y="39"/>
                  </a:lnTo>
                  <a:lnTo>
                    <a:pt x="7" y="2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7" name="Freeform 37"/>
            <p:cNvSpPr>
              <a:spLocks/>
            </p:cNvSpPr>
            <p:nvPr/>
          </p:nvSpPr>
          <p:spPr bwMode="auto">
            <a:xfrm>
              <a:off x="5824538" y="3790951"/>
              <a:ext cx="474663" cy="141288"/>
            </a:xfrm>
            <a:custGeom>
              <a:avLst/>
              <a:gdLst>
                <a:gd name="T0" fmla="*/ 0 w 299"/>
                <a:gd name="T1" fmla="*/ 0 h 89"/>
                <a:gd name="T2" fmla="*/ 299 w 299"/>
                <a:gd name="T3" fmla="*/ 0 h 89"/>
                <a:gd name="T4" fmla="*/ 270 w 299"/>
                <a:gd name="T5" fmla="*/ 89 h 89"/>
                <a:gd name="T6" fmla="*/ 30 w 299"/>
                <a:gd name="T7" fmla="*/ 89 h 89"/>
                <a:gd name="T8" fmla="*/ 25 w 299"/>
                <a:gd name="T9" fmla="*/ 72 h 89"/>
                <a:gd name="T10" fmla="*/ 20 w 299"/>
                <a:gd name="T11" fmla="*/ 59 h 89"/>
                <a:gd name="T12" fmla="*/ 17 w 299"/>
                <a:gd name="T13" fmla="*/ 49 h 89"/>
                <a:gd name="T14" fmla="*/ 14 w 299"/>
                <a:gd name="T15" fmla="*/ 39 h 89"/>
                <a:gd name="T16" fmla="*/ 10 w 299"/>
                <a:gd name="T17" fmla="*/ 29 h 89"/>
                <a:gd name="T18" fmla="*/ 6 w 299"/>
                <a:gd name="T19" fmla="*/ 16 h 89"/>
                <a:gd name="T20" fmla="*/ 0 w 299"/>
                <a:gd name="T2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9" h="89">
                  <a:moveTo>
                    <a:pt x="0" y="0"/>
                  </a:moveTo>
                  <a:lnTo>
                    <a:pt x="299" y="0"/>
                  </a:lnTo>
                  <a:lnTo>
                    <a:pt x="270" y="89"/>
                  </a:lnTo>
                  <a:lnTo>
                    <a:pt x="30" y="89"/>
                  </a:lnTo>
                  <a:lnTo>
                    <a:pt x="25" y="72"/>
                  </a:lnTo>
                  <a:lnTo>
                    <a:pt x="20" y="59"/>
                  </a:lnTo>
                  <a:lnTo>
                    <a:pt x="17" y="49"/>
                  </a:lnTo>
                  <a:lnTo>
                    <a:pt x="14" y="39"/>
                  </a:lnTo>
                  <a:lnTo>
                    <a:pt x="10" y="29"/>
                  </a:lnTo>
                  <a:lnTo>
                    <a:pt x="6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8" name="Freeform 38"/>
            <p:cNvSpPr>
              <a:spLocks/>
            </p:cNvSpPr>
            <p:nvPr/>
          </p:nvSpPr>
          <p:spPr bwMode="auto">
            <a:xfrm>
              <a:off x="3360738" y="3505201"/>
              <a:ext cx="1344613" cy="142875"/>
            </a:xfrm>
            <a:custGeom>
              <a:avLst/>
              <a:gdLst>
                <a:gd name="T0" fmla="*/ 0 w 847"/>
                <a:gd name="T1" fmla="*/ 0 h 90"/>
                <a:gd name="T2" fmla="*/ 774 w 847"/>
                <a:gd name="T3" fmla="*/ 0 h 90"/>
                <a:gd name="T4" fmla="*/ 802 w 847"/>
                <a:gd name="T5" fmla="*/ 27 h 90"/>
                <a:gd name="T6" fmla="*/ 826 w 847"/>
                <a:gd name="T7" fmla="*/ 57 h 90"/>
                <a:gd name="T8" fmla="*/ 847 w 847"/>
                <a:gd name="T9" fmla="*/ 90 h 90"/>
                <a:gd name="T10" fmla="*/ 0 w 847"/>
                <a:gd name="T11" fmla="*/ 90 h 90"/>
                <a:gd name="T12" fmla="*/ 0 w 847"/>
                <a:gd name="T13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7" h="90">
                  <a:moveTo>
                    <a:pt x="0" y="0"/>
                  </a:moveTo>
                  <a:lnTo>
                    <a:pt x="774" y="0"/>
                  </a:lnTo>
                  <a:lnTo>
                    <a:pt x="802" y="27"/>
                  </a:lnTo>
                  <a:lnTo>
                    <a:pt x="826" y="57"/>
                  </a:lnTo>
                  <a:lnTo>
                    <a:pt x="847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9" name="Freeform 39"/>
            <p:cNvSpPr>
              <a:spLocks/>
            </p:cNvSpPr>
            <p:nvPr/>
          </p:nvSpPr>
          <p:spPr bwMode="auto">
            <a:xfrm>
              <a:off x="4213226" y="3790951"/>
              <a:ext cx="568325" cy="141288"/>
            </a:xfrm>
            <a:custGeom>
              <a:avLst/>
              <a:gdLst>
                <a:gd name="T0" fmla="*/ 0 w 358"/>
                <a:gd name="T1" fmla="*/ 0 h 89"/>
                <a:gd name="T2" fmla="*/ 347 w 358"/>
                <a:gd name="T3" fmla="*/ 0 h 89"/>
                <a:gd name="T4" fmla="*/ 355 w 358"/>
                <a:gd name="T5" fmla="*/ 43 h 89"/>
                <a:gd name="T6" fmla="*/ 358 w 358"/>
                <a:gd name="T7" fmla="*/ 89 h 89"/>
                <a:gd name="T8" fmla="*/ 0 w 358"/>
                <a:gd name="T9" fmla="*/ 89 h 89"/>
                <a:gd name="T10" fmla="*/ 0 w 358"/>
                <a:gd name="T1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" h="89">
                  <a:moveTo>
                    <a:pt x="0" y="0"/>
                  </a:moveTo>
                  <a:lnTo>
                    <a:pt x="347" y="0"/>
                  </a:lnTo>
                  <a:lnTo>
                    <a:pt x="355" y="43"/>
                  </a:lnTo>
                  <a:lnTo>
                    <a:pt x="358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0" name="Freeform 40"/>
            <p:cNvSpPr>
              <a:spLocks/>
            </p:cNvSpPr>
            <p:nvPr/>
          </p:nvSpPr>
          <p:spPr bwMode="auto">
            <a:xfrm>
              <a:off x="3074988" y="4075113"/>
              <a:ext cx="1689100" cy="141288"/>
            </a:xfrm>
            <a:custGeom>
              <a:avLst/>
              <a:gdLst>
                <a:gd name="T0" fmla="*/ 0 w 1064"/>
                <a:gd name="T1" fmla="*/ 0 h 89"/>
                <a:gd name="T2" fmla="*/ 1064 w 1064"/>
                <a:gd name="T3" fmla="*/ 0 h 89"/>
                <a:gd name="T4" fmla="*/ 1054 w 1064"/>
                <a:gd name="T5" fmla="*/ 31 h 89"/>
                <a:gd name="T6" fmla="*/ 1042 w 1064"/>
                <a:gd name="T7" fmla="*/ 60 h 89"/>
                <a:gd name="T8" fmla="*/ 1027 w 1064"/>
                <a:gd name="T9" fmla="*/ 89 h 89"/>
                <a:gd name="T10" fmla="*/ 0 w 1064"/>
                <a:gd name="T11" fmla="*/ 89 h 89"/>
                <a:gd name="T12" fmla="*/ 0 w 1064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4" h="89">
                  <a:moveTo>
                    <a:pt x="0" y="0"/>
                  </a:moveTo>
                  <a:lnTo>
                    <a:pt x="1064" y="0"/>
                  </a:lnTo>
                  <a:lnTo>
                    <a:pt x="1054" y="31"/>
                  </a:lnTo>
                  <a:lnTo>
                    <a:pt x="1042" y="60"/>
                  </a:lnTo>
                  <a:lnTo>
                    <a:pt x="102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1" name="Freeform 41"/>
            <p:cNvSpPr>
              <a:spLocks/>
            </p:cNvSpPr>
            <p:nvPr/>
          </p:nvSpPr>
          <p:spPr bwMode="auto">
            <a:xfrm>
              <a:off x="3074988" y="4359276"/>
              <a:ext cx="1516063" cy="141288"/>
            </a:xfrm>
            <a:custGeom>
              <a:avLst/>
              <a:gdLst>
                <a:gd name="T0" fmla="*/ 0 w 955"/>
                <a:gd name="T1" fmla="*/ 0 h 89"/>
                <a:gd name="T2" fmla="*/ 955 w 955"/>
                <a:gd name="T3" fmla="*/ 0 h 89"/>
                <a:gd name="T4" fmla="*/ 921 w 955"/>
                <a:gd name="T5" fmla="*/ 26 h 89"/>
                <a:gd name="T6" fmla="*/ 885 w 955"/>
                <a:gd name="T7" fmla="*/ 48 h 89"/>
                <a:gd name="T8" fmla="*/ 846 w 955"/>
                <a:gd name="T9" fmla="*/ 65 h 89"/>
                <a:gd name="T10" fmla="*/ 805 w 955"/>
                <a:gd name="T11" fmla="*/ 78 h 89"/>
                <a:gd name="T12" fmla="*/ 761 w 955"/>
                <a:gd name="T13" fmla="*/ 86 h 89"/>
                <a:gd name="T14" fmla="*/ 717 w 955"/>
                <a:gd name="T15" fmla="*/ 89 h 89"/>
                <a:gd name="T16" fmla="*/ 0 w 955"/>
                <a:gd name="T17" fmla="*/ 89 h 89"/>
                <a:gd name="T18" fmla="*/ 0 w 955"/>
                <a:gd name="T1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5" h="89">
                  <a:moveTo>
                    <a:pt x="0" y="0"/>
                  </a:moveTo>
                  <a:lnTo>
                    <a:pt x="955" y="0"/>
                  </a:lnTo>
                  <a:lnTo>
                    <a:pt x="921" y="26"/>
                  </a:lnTo>
                  <a:lnTo>
                    <a:pt x="885" y="48"/>
                  </a:lnTo>
                  <a:lnTo>
                    <a:pt x="846" y="65"/>
                  </a:lnTo>
                  <a:lnTo>
                    <a:pt x="805" y="78"/>
                  </a:lnTo>
                  <a:lnTo>
                    <a:pt x="761" y="86"/>
                  </a:lnTo>
                  <a:lnTo>
                    <a:pt x="71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2" name="Freeform 42"/>
            <p:cNvSpPr>
              <a:spLocks/>
            </p:cNvSpPr>
            <p:nvPr/>
          </p:nvSpPr>
          <p:spPr bwMode="auto">
            <a:xfrm>
              <a:off x="3360738" y="3221038"/>
              <a:ext cx="1344613" cy="141288"/>
            </a:xfrm>
            <a:custGeom>
              <a:avLst/>
              <a:gdLst>
                <a:gd name="T0" fmla="*/ 0 w 847"/>
                <a:gd name="T1" fmla="*/ 0 h 89"/>
                <a:gd name="T2" fmla="*/ 847 w 847"/>
                <a:gd name="T3" fmla="*/ 0 h 89"/>
                <a:gd name="T4" fmla="*/ 826 w 847"/>
                <a:gd name="T5" fmla="*/ 33 h 89"/>
                <a:gd name="T6" fmla="*/ 802 w 847"/>
                <a:gd name="T7" fmla="*/ 62 h 89"/>
                <a:gd name="T8" fmla="*/ 775 w 847"/>
                <a:gd name="T9" fmla="*/ 89 h 89"/>
                <a:gd name="T10" fmla="*/ 0 w 847"/>
                <a:gd name="T11" fmla="*/ 89 h 89"/>
                <a:gd name="T12" fmla="*/ 0 w 847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7" h="89">
                  <a:moveTo>
                    <a:pt x="0" y="0"/>
                  </a:moveTo>
                  <a:lnTo>
                    <a:pt x="847" y="0"/>
                  </a:lnTo>
                  <a:lnTo>
                    <a:pt x="826" y="33"/>
                  </a:lnTo>
                  <a:lnTo>
                    <a:pt x="802" y="62"/>
                  </a:lnTo>
                  <a:lnTo>
                    <a:pt x="775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3" name="Freeform 43"/>
            <p:cNvSpPr>
              <a:spLocks/>
            </p:cNvSpPr>
            <p:nvPr/>
          </p:nvSpPr>
          <p:spPr bwMode="auto">
            <a:xfrm>
              <a:off x="4213226" y="2936876"/>
              <a:ext cx="568325" cy="141288"/>
            </a:xfrm>
            <a:custGeom>
              <a:avLst/>
              <a:gdLst>
                <a:gd name="T0" fmla="*/ 0 w 358"/>
                <a:gd name="T1" fmla="*/ 0 h 89"/>
                <a:gd name="T2" fmla="*/ 358 w 358"/>
                <a:gd name="T3" fmla="*/ 0 h 89"/>
                <a:gd name="T4" fmla="*/ 355 w 358"/>
                <a:gd name="T5" fmla="*/ 46 h 89"/>
                <a:gd name="T6" fmla="*/ 347 w 358"/>
                <a:gd name="T7" fmla="*/ 89 h 89"/>
                <a:gd name="T8" fmla="*/ 0 w 358"/>
                <a:gd name="T9" fmla="*/ 89 h 89"/>
                <a:gd name="T10" fmla="*/ 0 w 358"/>
                <a:gd name="T1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" h="89">
                  <a:moveTo>
                    <a:pt x="0" y="0"/>
                  </a:moveTo>
                  <a:lnTo>
                    <a:pt x="358" y="0"/>
                  </a:lnTo>
                  <a:lnTo>
                    <a:pt x="355" y="46"/>
                  </a:lnTo>
                  <a:lnTo>
                    <a:pt x="34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4" name="Freeform 44"/>
            <p:cNvSpPr>
              <a:spLocks/>
            </p:cNvSpPr>
            <p:nvPr/>
          </p:nvSpPr>
          <p:spPr bwMode="auto">
            <a:xfrm>
              <a:off x="3074988" y="2368551"/>
              <a:ext cx="1516063" cy="142875"/>
            </a:xfrm>
            <a:custGeom>
              <a:avLst/>
              <a:gdLst>
                <a:gd name="T0" fmla="*/ 0 w 955"/>
                <a:gd name="T1" fmla="*/ 0 h 90"/>
                <a:gd name="T2" fmla="*/ 717 w 955"/>
                <a:gd name="T3" fmla="*/ 0 h 90"/>
                <a:gd name="T4" fmla="*/ 761 w 955"/>
                <a:gd name="T5" fmla="*/ 3 h 90"/>
                <a:gd name="T6" fmla="*/ 805 w 955"/>
                <a:gd name="T7" fmla="*/ 11 h 90"/>
                <a:gd name="T8" fmla="*/ 846 w 955"/>
                <a:gd name="T9" fmla="*/ 24 h 90"/>
                <a:gd name="T10" fmla="*/ 885 w 955"/>
                <a:gd name="T11" fmla="*/ 41 h 90"/>
                <a:gd name="T12" fmla="*/ 921 w 955"/>
                <a:gd name="T13" fmla="*/ 63 h 90"/>
                <a:gd name="T14" fmla="*/ 955 w 955"/>
                <a:gd name="T15" fmla="*/ 90 h 90"/>
                <a:gd name="T16" fmla="*/ 0 w 955"/>
                <a:gd name="T17" fmla="*/ 90 h 90"/>
                <a:gd name="T18" fmla="*/ 0 w 955"/>
                <a:gd name="T1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5" h="90">
                  <a:moveTo>
                    <a:pt x="0" y="0"/>
                  </a:moveTo>
                  <a:lnTo>
                    <a:pt x="717" y="0"/>
                  </a:lnTo>
                  <a:lnTo>
                    <a:pt x="761" y="3"/>
                  </a:lnTo>
                  <a:lnTo>
                    <a:pt x="805" y="11"/>
                  </a:lnTo>
                  <a:lnTo>
                    <a:pt x="846" y="24"/>
                  </a:lnTo>
                  <a:lnTo>
                    <a:pt x="885" y="41"/>
                  </a:lnTo>
                  <a:lnTo>
                    <a:pt x="921" y="63"/>
                  </a:lnTo>
                  <a:lnTo>
                    <a:pt x="955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5" name="Freeform 45"/>
            <p:cNvSpPr>
              <a:spLocks/>
            </p:cNvSpPr>
            <p:nvPr/>
          </p:nvSpPr>
          <p:spPr bwMode="auto">
            <a:xfrm>
              <a:off x="3074988" y="2652713"/>
              <a:ext cx="1689100" cy="141288"/>
            </a:xfrm>
            <a:custGeom>
              <a:avLst/>
              <a:gdLst>
                <a:gd name="T0" fmla="*/ 0 w 1064"/>
                <a:gd name="T1" fmla="*/ 0 h 89"/>
                <a:gd name="T2" fmla="*/ 1027 w 1064"/>
                <a:gd name="T3" fmla="*/ 0 h 89"/>
                <a:gd name="T4" fmla="*/ 1042 w 1064"/>
                <a:gd name="T5" fmla="*/ 28 h 89"/>
                <a:gd name="T6" fmla="*/ 1054 w 1064"/>
                <a:gd name="T7" fmla="*/ 58 h 89"/>
                <a:gd name="T8" fmla="*/ 1064 w 1064"/>
                <a:gd name="T9" fmla="*/ 89 h 89"/>
                <a:gd name="T10" fmla="*/ 0 w 1064"/>
                <a:gd name="T11" fmla="*/ 89 h 89"/>
                <a:gd name="T12" fmla="*/ 0 w 1064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4" h="89">
                  <a:moveTo>
                    <a:pt x="0" y="0"/>
                  </a:moveTo>
                  <a:lnTo>
                    <a:pt x="1027" y="0"/>
                  </a:lnTo>
                  <a:lnTo>
                    <a:pt x="1042" y="28"/>
                  </a:lnTo>
                  <a:lnTo>
                    <a:pt x="1054" y="58"/>
                  </a:lnTo>
                  <a:lnTo>
                    <a:pt x="1064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</p:grpSp>
      <p:sp>
        <p:nvSpPr>
          <p:cNvPr id="97" name="Title 1"/>
          <p:cNvSpPr>
            <a:spLocks noGrp="1"/>
          </p:cNvSpPr>
          <p:nvPr>
            <p:ph type="title"/>
          </p:nvPr>
        </p:nvSpPr>
        <p:spPr>
          <a:xfrm>
            <a:off x="407324" y="602463"/>
            <a:ext cx="4653135" cy="1118255"/>
          </a:xfrm>
        </p:spPr>
        <p:txBody>
          <a:bodyPr wrap="square">
            <a:spAutoFit/>
          </a:bodyPr>
          <a:lstStyle>
            <a:lvl1pPr algn="l" defTabSz="91431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kern="1200" baseline="0" dirty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2" name="Rectangle 131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FFFFFF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160349672"/>
      </p:ext>
    </p:extLst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94B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grpSp>
        <p:nvGrpSpPr>
          <p:cNvPr id="55" name="Group 54"/>
          <p:cNvGrpSpPr/>
          <p:nvPr userDrawn="1"/>
        </p:nvGrpSpPr>
        <p:grpSpPr>
          <a:xfrm>
            <a:off x="8252694" y="4655057"/>
            <a:ext cx="631978" cy="256109"/>
            <a:chOff x="1938338" y="2368551"/>
            <a:chExt cx="5260976" cy="2132013"/>
          </a:xfrm>
          <a:solidFill>
            <a:srgbClr val="FFFFFF"/>
          </a:solidFill>
        </p:grpSpPr>
        <p:sp>
          <p:nvSpPr>
            <p:cNvPr id="56" name="Freeform 6"/>
            <p:cNvSpPr>
              <a:spLocks/>
            </p:cNvSpPr>
            <p:nvPr/>
          </p:nvSpPr>
          <p:spPr bwMode="auto">
            <a:xfrm>
              <a:off x="5208588" y="2936876"/>
              <a:ext cx="758825" cy="141288"/>
            </a:xfrm>
            <a:custGeom>
              <a:avLst/>
              <a:gdLst>
                <a:gd name="T0" fmla="*/ 0 w 478"/>
                <a:gd name="T1" fmla="*/ 0 h 89"/>
                <a:gd name="T2" fmla="*/ 448 w 478"/>
                <a:gd name="T3" fmla="*/ 0 h 89"/>
                <a:gd name="T4" fmla="*/ 455 w 478"/>
                <a:gd name="T5" fmla="*/ 22 h 89"/>
                <a:gd name="T6" fmla="*/ 461 w 478"/>
                <a:gd name="T7" fmla="*/ 40 h 89"/>
                <a:gd name="T8" fmla="*/ 466 w 478"/>
                <a:gd name="T9" fmla="*/ 56 h 89"/>
                <a:gd name="T10" fmla="*/ 473 w 478"/>
                <a:gd name="T11" fmla="*/ 72 h 89"/>
                <a:gd name="T12" fmla="*/ 478 w 478"/>
                <a:gd name="T13" fmla="*/ 89 h 89"/>
                <a:gd name="T14" fmla="*/ 0 w 478"/>
                <a:gd name="T15" fmla="*/ 89 h 89"/>
                <a:gd name="T16" fmla="*/ 0 w 478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8" h="89">
                  <a:moveTo>
                    <a:pt x="0" y="0"/>
                  </a:moveTo>
                  <a:lnTo>
                    <a:pt x="448" y="0"/>
                  </a:lnTo>
                  <a:lnTo>
                    <a:pt x="455" y="22"/>
                  </a:lnTo>
                  <a:lnTo>
                    <a:pt x="461" y="40"/>
                  </a:lnTo>
                  <a:lnTo>
                    <a:pt x="466" y="56"/>
                  </a:lnTo>
                  <a:lnTo>
                    <a:pt x="473" y="72"/>
                  </a:lnTo>
                  <a:lnTo>
                    <a:pt x="478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57" name="Freeform 7"/>
            <p:cNvSpPr>
              <a:spLocks/>
            </p:cNvSpPr>
            <p:nvPr/>
          </p:nvSpPr>
          <p:spPr bwMode="auto">
            <a:xfrm>
              <a:off x="6156326" y="2936876"/>
              <a:ext cx="758825" cy="141288"/>
            </a:xfrm>
            <a:custGeom>
              <a:avLst/>
              <a:gdLst>
                <a:gd name="T0" fmla="*/ 30 w 478"/>
                <a:gd name="T1" fmla="*/ 0 h 89"/>
                <a:gd name="T2" fmla="*/ 478 w 478"/>
                <a:gd name="T3" fmla="*/ 0 h 89"/>
                <a:gd name="T4" fmla="*/ 478 w 478"/>
                <a:gd name="T5" fmla="*/ 89 h 89"/>
                <a:gd name="T6" fmla="*/ 0 w 478"/>
                <a:gd name="T7" fmla="*/ 89 h 89"/>
                <a:gd name="T8" fmla="*/ 30 w 478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89">
                  <a:moveTo>
                    <a:pt x="30" y="0"/>
                  </a:moveTo>
                  <a:lnTo>
                    <a:pt x="478" y="0"/>
                  </a:lnTo>
                  <a:lnTo>
                    <a:pt x="478" y="89"/>
                  </a:lnTo>
                  <a:lnTo>
                    <a:pt x="0" y="89"/>
                  </a:ln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58" name="Freeform 8"/>
            <p:cNvSpPr>
              <a:spLocks/>
            </p:cNvSpPr>
            <p:nvPr/>
          </p:nvSpPr>
          <p:spPr bwMode="auto">
            <a:xfrm>
              <a:off x="5635626" y="3221038"/>
              <a:ext cx="427038" cy="141288"/>
            </a:xfrm>
            <a:custGeom>
              <a:avLst/>
              <a:gdLst>
                <a:gd name="T0" fmla="*/ 0 w 269"/>
                <a:gd name="T1" fmla="*/ 0 h 89"/>
                <a:gd name="T2" fmla="*/ 239 w 269"/>
                <a:gd name="T3" fmla="*/ 0 h 89"/>
                <a:gd name="T4" fmla="*/ 242 w 269"/>
                <a:gd name="T5" fmla="*/ 8 h 89"/>
                <a:gd name="T6" fmla="*/ 245 w 269"/>
                <a:gd name="T7" fmla="*/ 19 h 89"/>
                <a:gd name="T8" fmla="*/ 249 w 269"/>
                <a:gd name="T9" fmla="*/ 31 h 89"/>
                <a:gd name="T10" fmla="*/ 254 w 269"/>
                <a:gd name="T11" fmla="*/ 45 h 89"/>
                <a:gd name="T12" fmla="*/ 258 w 269"/>
                <a:gd name="T13" fmla="*/ 58 h 89"/>
                <a:gd name="T14" fmla="*/ 262 w 269"/>
                <a:gd name="T15" fmla="*/ 70 h 89"/>
                <a:gd name="T16" fmla="*/ 266 w 269"/>
                <a:gd name="T17" fmla="*/ 80 h 89"/>
                <a:gd name="T18" fmla="*/ 268 w 269"/>
                <a:gd name="T19" fmla="*/ 87 h 89"/>
                <a:gd name="T20" fmla="*/ 269 w 269"/>
                <a:gd name="T21" fmla="*/ 89 h 89"/>
                <a:gd name="T22" fmla="*/ 30 w 269"/>
                <a:gd name="T23" fmla="*/ 89 h 89"/>
                <a:gd name="T24" fmla="*/ 27 w 269"/>
                <a:gd name="T25" fmla="*/ 82 h 89"/>
                <a:gd name="T26" fmla="*/ 23 w 269"/>
                <a:gd name="T27" fmla="*/ 71 h 89"/>
                <a:gd name="T28" fmla="*/ 19 w 269"/>
                <a:gd name="T29" fmla="*/ 59 h 89"/>
                <a:gd name="T30" fmla="*/ 15 w 269"/>
                <a:gd name="T31" fmla="*/ 45 h 89"/>
                <a:gd name="T32" fmla="*/ 10 w 269"/>
                <a:gd name="T33" fmla="*/ 32 h 89"/>
                <a:gd name="T34" fmla="*/ 6 w 269"/>
                <a:gd name="T35" fmla="*/ 20 h 89"/>
                <a:gd name="T36" fmla="*/ 3 w 269"/>
                <a:gd name="T37" fmla="*/ 10 h 89"/>
                <a:gd name="T38" fmla="*/ 0 w 269"/>
                <a:gd name="T39" fmla="*/ 3 h 89"/>
                <a:gd name="T40" fmla="*/ 0 w 269"/>
                <a:gd name="T4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69" h="89">
                  <a:moveTo>
                    <a:pt x="0" y="0"/>
                  </a:moveTo>
                  <a:lnTo>
                    <a:pt x="239" y="0"/>
                  </a:lnTo>
                  <a:lnTo>
                    <a:pt x="242" y="8"/>
                  </a:lnTo>
                  <a:lnTo>
                    <a:pt x="245" y="19"/>
                  </a:lnTo>
                  <a:lnTo>
                    <a:pt x="249" y="31"/>
                  </a:lnTo>
                  <a:lnTo>
                    <a:pt x="254" y="45"/>
                  </a:lnTo>
                  <a:lnTo>
                    <a:pt x="258" y="58"/>
                  </a:lnTo>
                  <a:lnTo>
                    <a:pt x="262" y="70"/>
                  </a:lnTo>
                  <a:lnTo>
                    <a:pt x="266" y="80"/>
                  </a:lnTo>
                  <a:lnTo>
                    <a:pt x="268" y="87"/>
                  </a:lnTo>
                  <a:lnTo>
                    <a:pt x="269" y="89"/>
                  </a:lnTo>
                  <a:lnTo>
                    <a:pt x="30" y="89"/>
                  </a:lnTo>
                  <a:lnTo>
                    <a:pt x="27" y="82"/>
                  </a:lnTo>
                  <a:lnTo>
                    <a:pt x="23" y="71"/>
                  </a:lnTo>
                  <a:lnTo>
                    <a:pt x="19" y="59"/>
                  </a:lnTo>
                  <a:lnTo>
                    <a:pt x="15" y="45"/>
                  </a:lnTo>
                  <a:lnTo>
                    <a:pt x="10" y="32"/>
                  </a:lnTo>
                  <a:lnTo>
                    <a:pt x="6" y="20"/>
                  </a:lnTo>
                  <a:lnTo>
                    <a:pt x="3" y="10"/>
                  </a:lnTo>
                  <a:lnTo>
                    <a:pt x="0" y="3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59" name="Freeform 9"/>
            <p:cNvSpPr>
              <a:spLocks/>
            </p:cNvSpPr>
            <p:nvPr/>
          </p:nvSpPr>
          <p:spPr bwMode="auto">
            <a:xfrm>
              <a:off x="6062663" y="3221038"/>
              <a:ext cx="425450" cy="141288"/>
            </a:xfrm>
            <a:custGeom>
              <a:avLst/>
              <a:gdLst>
                <a:gd name="T0" fmla="*/ 29 w 268"/>
                <a:gd name="T1" fmla="*/ 0 h 89"/>
                <a:gd name="T2" fmla="*/ 268 w 268"/>
                <a:gd name="T3" fmla="*/ 0 h 89"/>
                <a:gd name="T4" fmla="*/ 238 w 268"/>
                <a:gd name="T5" fmla="*/ 89 h 89"/>
                <a:gd name="T6" fmla="*/ 0 w 268"/>
                <a:gd name="T7" fmla="*/ 89 h 89"/>
                <a:gd name="T8" fmla="*/ 29 w 268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8" h="89">
                  <a:moveTo>
                    <a:pt x="29" y="0"/>
                  </a:moveTo>
                  <a:lnTo>
                    <a:pt x="268" y="0"/>
                  </a:lnTo>
                  <a:lnTo>
                    <a:pt x="238" y="89"/>
                  </a:lnTo>
                  <a:lnTo>
                    <a:pt x="0" y="89"/>
                  </a:lnTo>
                  <a:lnTo>
                    <a:pt x="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0" name="Freeform 10"/>
            <p:cNvSpPr>
              <a:spLocks/>
            </p:cNvSpPr>
            <p:nvPr/>
          </p:nvSpPr>
          <p:spPr bwMode="auto">
            <a:xfrm>
              <a:off x="5730876" y="3505201"/>
              <a:ext cx="663575" cy="142875"/>
            </a:xfrm>
            <a:custGeom>
              <a:avLst/>
              <a:gdLst>
                <a:gd name="T0" fmla="*/ 0 w 418"/>
                <a:gd name="T1" fmla="*/ 0 h 90"/>
                <a:gd name="T2" fmla="*/ 418 w 418"/>
                <a:gd name="T3" fmla="*/ 0 h 90"/>
                <a:gd name="T4" fmla="*/ 388 w 418"/>
                <a:gd name="T5" fmla="*/ 90 h 90"/>
                <a:gd name="T6" fmla="*/ 30 w 418"/>
                <a:gd name="T7" fmla="*/ 90 h 90"/>
                <a:gd name="T8" fmla="*/ 22 w 418"/>
                <a:gd name="T9" fmla="*/ 68 h 90"/>
                <a:gd name="T10" fmla="*/ 16 w 418"/>
                <a:gd name="T11" fmla="*/ 50 h 90"/>
                <a:gd name="T12" fmla="*/ 11 w 418"/>
                <a:gd name="T13" fmla="*/ 34 h 90"/>
                <a:gd name="T14" fmla="*/ 6 w 418"/>
                <a:gd name="T15" fmla="*/ 18 h 90"/>
                <a:gd name="T16" fmla="*/ 0 w 418"/>
                <a:gd name="T1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8" h="90">
                  <a:moveTo>
                    <a:pt x="0" y="0"/>
                  </a:moveTo>
                  <a:lnTo>
                    <a:pt x="418" y="0"/>
                  </a:lnTo>
                  <a:lnTo>
                    <a:pt x="388" y="90"/>
                  </a:lnTo>
                  <a:lnTo>
                    <a:pt x="30" y="90"/>
                  </a:lnTo>
                  <a:lnTo>
                    <a:pt x="22" y="68"/>
                  </a:lnTo>
                  <a:lnTo>
                    <a:pt x="16" y="50"/>
                  </a:lnTo>
                  <a:lnTo>
                    <a:pt x="11" y="34"/>
                  </a:lnTo>
                  <a:lnTo>
                    <a:pt x="6" y="1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1" name="Rectangle 11"/>
            <p:cNvSpPr>
              <a:spLocks noChangeArrowheads="1"/>
            </p:cNvSpPr>
            <p:nvPr/>
          </p:nvSpPr>
          <p:spPr bwMode="auto">
            <a:xfrm>
              <a:off x="5208588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2" name="Rectangle 12"/>
            <p:cNvSpPr>
              <a:spLocks noChangeArrowheads="1"/>
            </p:cNvSpPr>
            <p:nvPr/>
          </p:nvSpPr>
          <p:spPr bwMode="auto">
            <a:xfrm>
              <a:off x="6488113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3" name="Rectangle 13"/>
            <p:cNvSpPr>
              <a:spLocks noChangeArrowheads="1"/>
            </p:cNvSpPr>
            <p:nvPr/>
          </p:nvSpPr>
          <p:spPr bwMode="auto">
            <a:xfrm>
              <a:off x="5208588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4" name="Rectangle 14"/>
            <p:cNvSpPr>
              <a:spLocks noChangeArrowheads="1"/>
            </p:cNvSpPr>
            <p:nvPr/>
          </p:nvSpPr>
          <p:spPr bwMode="auto">
            <a:xfrm>
              <a:off x="6488113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5" name="Rectangle 64"/>
            <p:cNvSpPr>
              <a:spLocks noChangeArrowheads="1"/>
            </p:cNvSpPr>
            <p:nvPr/>
          </p:nvSpPr>
          <p:spPr bwMode="auto">
            <a:xfrm>
              <a:off x="5208588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6" name="Rectangle 65"/>
            <p:cNvSpPr>
              <a:spLocks noChangeArrowheads="1"/>
            </p:cNvSpPr>
            <p:nvPr/>
          </p:nvSpPr>
          <p:spPr bwMode="auto">
            <a:xfrm>
              <a:off x="6488113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7" name="Rectangle 66"/>
            <p:cNvSpPr>
              <a:spLocks noChangeArrowheads="1"/>
            </p:cNvSpPr>
            <p:nvPr/>
          </p:nvSpPr>
          <p:spPr bwMode="auto">
            <a:xfrm>
              <a:off x="4924426" y="4075113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8" name="Rectangle 67"/>
            <p:cNvSpPr>
              <a:spLocks noChangeArrowheads="1"/>
            </p:cNvSpPr>
            <p:nvPr/>
          </p:nvSpPr>
          <p:spPr bwMode="auto">
            <a:xfrm>
              <a:off x="4924426" y="4359276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9" name="Rectangle 19"/>
            <p:cNvSpPr>
              <a:spLocks noChangeArrowheads="1"/>
            </p:cNvSpPr>
            <p:nvPr/>
          </p:nvSpPr>
          <p:spPr bwMode="auto">
            <a:xfrm>
              <a:off x="3360738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0" name="Rectangle 20"/>
            <p:cNvSpPr>
              <a:spLocks noChangeArrowheads="1"/>
            </p:cNvSpPr>
            <p:nvPr/>
          </p:nvSpPr>
          <p:spPr bwMode="auto">
            <a:xfrm>
              <a:off x="3360738" y="2936876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1" name="Rectangle 21"/>
            <p:cNvSpPr>
              <a:spLocks noChangeArrowheads="1"/>
            </p:cNvSpPr>
            <p:nvPr/>
          </p:nvSpPr>
          <p:spPr bwMode="auto">
            <a:xfrm>
              <a:off x="2222501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2" name="Rectangle 22"/>
            <p:cNvSpPr>
              <a:spLocks noChangeArrowheads="1"/>
            </p:cNvSpPr>
            <p:nvPr/>
          </p:nvSpPr>
          <p:spPr bwMode="auto">
            <a:xfrm>
              <a:off x="2222501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3" name="Rectangle 23"/>
            <p:cNvSpPr>
              <a:spLocks noChangeArrowheads="1"/>
            </p:cNvSpPr>
            <p:nvPr/>
          </p:nvSpPr>
          <p:spPr bwMode="auto">
            <a:xfrm>
              <a:off x="2222501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4" name="Rectangle 24"/>
            <p:cNvSpPr>
              <a:spLocks noChangeArrowheads="1"/>
            </p:cNvSpPr>
            <p:nvPr/>
          </p:nvSpPr>
          <p:spPr bwMode="auto">
            <a:xfrm>
              <a:off x="2222501" y="2936876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5" name="Rectangle 25"/>
            <p:cNvSpPr>
              <a:spLocks noChangeArrowheads="1"/>
            </p:cNvSpPr>
            <p:nvPr/>
          </p:nvSpPr>
          <p:spPr bwMode="auto">
            <a:xfrm>
              <a:off x="1938338" y="4075113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6" name="Rectangle 26"/>
            <p:cNvSpPr>
              <a:spLocks noChangeArrowheads="1"/>
            </p:cNvSpPr>
            <p:nvPr/>
          </p:nvSpPr>
          <p:spPr bwMode="auto">
            <a:xfrm>
              <a:off x="1938338" y="4359276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7" name="Rectangle 27"/>
            <p:cNvSpPr>
              <a:spLocks noChangeArrowheads="1"/>
            </p:cNvSpPr>
            <p:nvPr/>
          </p:nvSpPr>
          <p:spPr bwMode="auto">
            <a:xfrm>
              <a:off x="1938338" y="2368551"/>
              <a:ext cx="995363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8" name="Rectangle 28"/>
            <p:cNvSpPr>
              <a:spLocks noChangeArrowheads="1"/>
            </p:cNvSpPr>
            <p:nvPr/>
          </p:nvSpPr>
          <p:spPr bwMode="auto">
            <a:xfrm>
              <a:off x="1938338" y="2652713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9" name="Freeform 29"/>
            <p:cNvSpPr>
              <a:spLocks/>
            </p:cNvSpPr>
            <p:nvPr/>
          </p:nvSpPr>
          <p:spPr bwMode="auto">
            <a:xfrm>
              <a:off x="4924426" y="2368551"/>
              <a:ext cx="854075" cy="142875"/>
            </a:xfrm>
            <a:custGeom>
              <a:avLst/>
              <a:gdLst>
                <a:gd name="T0" fmla="*/ 0 w 538"/>
                <a:gd name="T1" fmla="*/ 0 h 90"/>
                <a:gd name="T2" fmla="*/ 508 w 538"/>
                <a:gd name="T3" fmla="*/ 0 h 90"/>
                <a:gd name="T4" fmla="*/ 514 w 538"/>
                <a:gd name="T5" fmla="*/ 17 h 90"/>
                <a:gd name="T6" fmla="*/ 519 w 538"/>
                <a:gd name="T7" fmla="*/ 33 h 90"/>
                <a:gd name="T8" fmla="*/ 524 w 538"/>
                <a:gd name="T9" fmla="*/ 49 h 90"/>
                <a:gd name="T10" fmla="*/ 530 w 538"/>
                <a:gd name="T11" fmla="*/ 68 h 90"/>
                <a:gd name="T12" fmla="*/ 538 w 538"/>
                <a:gd name="T13" fmla="*/ 90 h 90"/>
                <a:gd name="T14" fmla="*/ 0 w 538"/>
                <a:gd name="T15" fmla="*/ 90 h 90"/>
                <a:gd name="T16" fmla="*/ 0 w 538"/>
                <a:gd name="T1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8" h="90">
                  <a:moveTo>
                    <a:pt x="0" y="0"/>
                  </a:moveTo>
                  <a:lnTo>
                    <a:pt x="508" y="0"/>
                  </a:lnTo>
                  <a:lnTo>
                    <a:pt x="514" y="17"/>
                  </a:lnTo>
                  <a:lnTo>
                    <a:pt x="519" y="33"/>
                  </a:lnTo>
                  <a:lnTo>
                    <a:pt x="524" y="49"/>
                  </a:lnTo>
                  <a:lnTo>
                    <a:pt x="530" y="68"/>
                  </a:lnTo>
                  <a:lnTo>
                    <a:pt x="538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0" name="Freeform 30"/>
            <p:cNvSpPr>
              <a:spLocks/>
            </p:cNvSpPr>
            <p:nvPr/>
          </p:nvSpPr>
          <p:spPr bwMode="auto">
            <a:xfrm>
              <a:off x="4924426" y="2652713"/>
              <a:ext cx="947738" cy="141288"/>
            </a:xfrm>
            <a:custGeom>
              <a:avLst/>
              <a:gdLst>
                <a:gd name="T0" fmla="*/ 0 w 597"/>
                <a:gd name="T1" fmla="*/ 0 h 89"/>
                <a:gd name="T2" fmla="*/ 567 w 597"/>
                <a:gd name="T3" fmla="*/ 0 h 89"/>
                <a:gd name="T4" fmla="*/ 573 w 597"/>
                <a:gd name="T5" fmla="*/ 17 h 89"/>
                <a:gd name="T6" fmla="*/ 577 w 597"/>
                <a:gd name="T7" fmla="*/ 29 h 89"/>
                <a:gd name="T8" fmla="*/ 581 w 597"/>
                <a:gd name="T9" fmla="*/ 40 h 89"/>
                <a:gd name="T10" fmla="*/ 584 w 597"/>
                <a:gd name="T11" fmla="*/ 50 h 89"/>
                <a:gd name="T12" fmla="*/ 587 w 597"/>
                <a:gd name="T13" fmla="*/ 60 h 89"/>
                <a:gd name="T14" fmla="*/ 592 w 597"/>
                <a:gd name="T15" fmla="*/ 73 h 89"/>
                <a:gd name="T16" fmla="*/ 597 w 597"/>
                <a:gd name="T17" fmla="*/ 89 h 89"/>
                <a:gd name="T18" fmla="*/ 0 w 597"/>
                <a:gd name="T19" fmla="*/ 89 h 89"/>
                <a:gd name="T20" fmla="*/ 0 w 597"/>
                <a:gd name="T2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7" h="89">
                  <a:moveTo>
                    <a:pt x="0" y="0"/>
                  </a:moveTo>
                  <a:lnTo>
                    <a:pt x="567" y="0"/>
                  </a:lnTo>
                  <a:lnTo>
                    <a:pt x="573" y="17"/>
                  </a:lnTo>
                  <a:lnTo>
                    <a:pt x="577" y="29"/>
                  </a:lnTo>
                  <a:lnTo>
                    <a:pt x="581" y="40"/>
                  </a:lnTo>
                  <a:lnTo>
                    <a:pt x="584" y="50"/>
                  </a:lnTo>
                  <a:lnTo>
                    <a:pt x="587" y="60"/>
                  </a:lnTo>
                  <a:lnTo>
                    <a:pt x="592" y="73"/>
                  </a:lnTo>
                  <a:lnTo>
                    <a:pt x="59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1" name="Freeform 31"/>
            <p:cNvSpPr>
              <a:spLocks/>
            </p:cNvSpPr>
            <p:nvPr/>
          </p:nvSpPr>
          <p:spPr bwMode="auto">
            <a:xfrm>
              <a:off x="6346826" y="2368551"/>
              <a:ext cx="852488" cy="142875"/>
            </a:xfrm>
            <a:custGeom>
              <a:avLst/>
              <a:gdLst>
                <a:gd name="T0" fmla="*/ 30 w 537"/>
                <a:gd name="T1" fmla="*/ 0 h 90"/>
                <a:gd name="T2" fmla="*/ 537 w 537"/>
                <a:gd name="T3" fmla="*/ 0 h 90"/>
                <a:gd name="T4" fmla="*/ 537 w 537"/>
                <a:gd name="T5" fmla="*/ 90 h 90"/>
                <a:gd name="T6" fmla="*/ 0 w 537"/>
                <a:gd name="T7" fmla="*/ 90 h 90"/>
                <a:gd name="T8" fmla="*/ 30 w 537"/>
                <a:gd name="T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7" h="90">
                  <a:moveTo>
                    <a:pt x="30" y="0"/>
                  </a:moveTo>
                  <a:lnTo>
                    <a:pt x="537" y="0"/>
                  </a:lnTo>
                  <a:lnTo>
                    <a:pt x="537" y="90"/>
                  </a:lnTo>
                  <a:lnTo>
                    <a:pt x="0" y="90"/>
                  </a:ln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2" name="Freeform 32"/>
            <p:cNvSpPr>
              <a:spLocks/>
            </p:cNvSpPr>
            <p:nvPr/>
          </p:nvSpPr>
          <p:spPr bwMode="auto">
            <a:xfrm>
              <a:off x="6253163" y="2652713"/>
              <a:ext cx="946150" cy="141288"/>
            </a:xfrm>
            <a:custGeom>
              <a:avLst/>
              <a:gdLst>
                <a:gd name="T0" fmla="*/ 29 w 596"/>
                <a:gd name="T1" fmla="*/ 0 h 89"/>
                <a:gd name="T2" fmla="*/ 596 w 596"/>
                <a:gd name="T3" fmla="*/ 0 h 89"/>
                <a:gd name="T4" fmla="*/ 596 w 596"/>
                <a:gd name="T5" fmla="*/ 89 h 89"/>
                <a:gd name="T6" fmla="*/ 0 w 596"/>
                <a:gd name="T7" fmla="*/ 89 h 89"/>
                <a:gd name="T8" fmla="*/ 29 w 596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6" h="89">
                  <a:moveTo>
                    <a:pt x="29" y="0"/>
                  </a:moveTo>
                  <a:lnTo>
                    <a:pt x="596" y="0"/>
                  </a:lnTo>
                  <a:lnTo>
                    <a:pt x="596" y="89"/>
                  </a:lnTo>
                  <a:lnTo>
                    <a:pt x="0" y="89"/>
                  </a:lnTo>
                  <a:lnTo>
                    <a:pt x="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3" name="Rectangle 33"/>
            <p:cNvSpPr>
              <a:spLocks noChangeArrowheads="1"/>
            </p:cNvSpPr>
            <p:nvPr/>
          </p:nvSpPr>
          <p:spPr bwMode="auto">
            <a:xfrm>
              <a:off x="6488113" y="4075113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4" name="Rectangle 34"/>
            <p:cNvSpPr>
              <a:spLocks noChangeArrowheads="1"/>
            </p:cNvSpPr>
            <p:nvPr/>
          </p:nvSpPr>
          <p:spPr bwMode="auto">
            <a:xfrm>
              <a:off x="6488113" y="4359276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5" name="Freeform 35"/>
            <p:cNvSpPr>
              <a:spLocks/>
            </p:cNvSpPr>
            <p:nvPr/>
          </p:nvSpPr>
          <p:spPr bwMode="auto">
            <a:xfrm>
              <a:off x="6015038" y="4359276"/>
              <a:ext cx="93663" cy="141288"/>
            </a:xfrm>
            <a:custGeom>
              <a:avLst/>
              <a:gdLst>
                <a:gd name="T0" fmla="*/ 0 w 59"/>
                <a:gd name="T1" fmla="*/ 0 h 89"/>
                <a:gd name="T2" fmla="*/ 59 w 59"/>
                <a:gd name="T3" fmla="*/ 0 h 89"/>
                <a:gd name="T4" fmla="*/ 30 w 59"/>
                <a:gd name="T5" fmla="*/ 89 h 89"/>
                <a:gd name="T6" fmla="*/ 29 w 59"/>
                <a:gd name="T7" fmla="*/ 86 h 89"/>
                <a:gd name="T8" fmla="*/ 27 w 59"/>
                <a:gd name="T9" fmla="*/ 80 h 89"/>
                <a:gd name="T10" fmla="*/ 23 w 59"/>
                <a:gd name="T11" fmla="*/ 70 h 89"/>
                <a:gd name="T12" fmla="*/ 19 w 59"/>
                <a:gd name="T13" fmla="*/ 58 h 89"/>
                <a:gd name="T14" fmla="*/ 15 w 59"/>
                <a:gd name="T15" fmla="*/ 44 h 89"/>
                <a:gd name="T16" fmla="*/ 10 w 59"/>
                <a:gd name="T17" fmla="*/ 31 h 89"/>
                <a:gd name="T18" fmla="*/ 6 w 59"/>
                <a:gd name="T19" fmla="*/ 18 h 89"/>
                <a:gd name="T20" fmla="*/ 3 w 59"/>
                <a:gd name="T21" fmla="*/ 8 h 89"/>
                <a:gd name="T22" fmla="*/ 0 w 59"/>
                <a:gd name="T2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9" h="89">
                  <a:moveTo>
                    <a:pt x="0" y="0"/>
                  </a:moveTo>
                  <a:lnTo>
                    <a:pt x="59" y="0"/>
                  </a:lnTo>
                  <a:lnTo>
                    <a:pt x="30" y="89"/>
                  </a:lnTo>
                  <a:lnTo>
                    <a:pt x="29" y="86"/>
                  </a:lnTo>
                  <a:lnTo>
                    <a:pt x="27" y="80"/>
                  </a:lnTo>
                  <a:lnTo>
                    <a:pt x="23" y="70"/>
                  </a:lnTo>
                  <a:lnTo>
                    <a:pt x="19" y="58"/>
                  </a:lnTo>
                  <a:lnTo>
                    <a:pt x="15" y="44"/>
                  </a:lnTo>
                  <a:lnTo>
                    <a:pt x="10" y="31"/>
                  </a:lnTo>
                  <a:lnTo>
                    <a:pt x="6" y="18"/>
                  </a:lnTo>
                  <a:lnTo>
                    <a:pt x="3" y="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6" name="Freeform 36"/>
            <p:cNvSpPr>
              <a:spLocks/>
            </p:cNvSpPr>
            <p:nvPr/>
          </p:nvSpPr>
          <p:spPr bwMode="auto">
            <a:xfrm>
              <a:off x="5919788" y="4075113"/>
              <a:ext cx="284163" cy="141288"/>
            </a:xfrm>
            <a:custGeom>
              <a:avLst/>
              <a:gdLst>
                <a:gd name="T0" fmla="*/ 0 w 179"/>
                <a:gd name="T1" fmla="*/ 0 h 89"/>
                <a:gd name="T2" fmla="*/ 179 w 179"/>
                <a:gd name="T3" fmla="*/ 0 h 89"/>
                <a:gd name="T4" fmla="*/ 149 w 179"/>
                <a:gd name="T5" fmla="*/ 89 h 89"/>
                <a:gd name="T6" fmla="*/ 30 w 179"/>
                <a:gd name="T7" fmla="*/ 89 h 89"/>
                <a:gd name="T8" fmla="*/ 25 w 179"/>
                <a:gd name="T9" fmla="*/ 72 h 89"/>
                <a:gd name="T10" fmla="*/ 18 w 179"/>
                <a:gd name="T11" fmla="*/ 56 h 89"/>
                <a:gd name="T12" fmla="*/ 13 w 179"/>
                <a:gd name="T13" fmla="*/ 39 h 89"/>
                <a:gd name="T14" fmla="*/ 7 w 179"/>
                <a:gd name="T15" fmla="*/ 21 h 89"/>
                <a:gd name="T16" fmla="*/ 0 w 179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9" h="89">
                  <a:moveTo>
                    <a:pt x="0" y="0"/>
                  </a:moveTo>
                  <a:lnTo>
                    <a:pt x="179" y="0"/>
                  </a:lnTo>
                  <a:lnTo>
                    <a:pt x="149" y="89"/>
                  </a:lnTo>
                  <a:lnTo>
                    <a:pt x="30" y="89"/>
                  </a:lnTo>
                  <a:lnTo>
                    <a:pt x="25" y="72"/>
                  </a:lnTo>
                  <a:lnTo>
                    <a:pt x="18" y="56"/>
                  </a:lnTo>
                  <a:lnTo>
                    <a:pt x="13" y="39"/>
                  </a:lnTo>
                  <a:lnTo>
                    <a:pt x="7" y="2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7" name="Freeform 37"/>
            <p:cNvSpPr>
              <a:spLocks/>
            </p:cNvSpPr>
            <p:nvPr/>
          </p:nvSpPr>
          <p:spPr bwMode="auto">
            <a:xfrm>
              <a:off x="5824538" y="3790951"/>
              <a:ext cx="474663" cy="141288"/>
            </a:xfrm>
            <a:custGeom>
              <a:avLst/>
              <a:gdLst>
                <a:gd name="T0" fmla="*/ 0 w 299"/>
                <a:gd name="T1" fmla="*/ 0 h 89"/>
                <a:gd name="T2" fmla="*/ 299 w 299"/>
                <a:gd name="T3" fmla="*/ 0 h 89"/>
                <a:gd name="T4" fmla="*/ 270 w 299"/>
                <a:gd name="T5" fmla="*/ 89 h 89"/>
                <a:gd name="T6" fmla="*/ 30 w 299"/>
                <a:gd name="T7" fmla="*/ 89 h 89"/>
                <a:gd name="T8" fmla="*/ 25 w 299"/>
                <a:gd name="T9" fmla="*/ 72 h 89"/>
                <a:gd name="T10" fmla="*/ 20 w 299"/>
                <a:gd name="T11" fmla="*/ 59 h 89"/>
                <a:gd name="T12" fmla="*/ 17 w 299"/>
                <a:gd name="T13" fmla="*/ 49 h 89"/>
                <a:gd name="T14" fmla="*/ 14 w 299"/>
                <a:gd name="T15" fmla="*/ 39 h 89"/>
                <a:gd name="T16" fmla="*/ 10 w 299"/>
                <a:gd name="T17" fmla="*/ 29 h 89"/>
                <a:gd name="T18" fmla="*/ 6 w 299"/>
                <a:gd name="T19" fmla="*/ 16 h 89"/>
                <a:gd name="T20" fmla="*/ 0 w 299"/>
                <a:gd name="T2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9" h="89">
                  <a:moveTo>
                    <a:pt x="0" y="0"/>
                  </a:moveTo>
                  <a:lnTo>
                    <a:pt x="299" y="0"/>
                  </a:lnTo>
                  <a:lnTo>
                    <a:pt x="270" y="89"/>
                  </a:lnTo>
                  <a:lnTo>
                    <a:pt x="30" y="89"/>
                  </a:lnTo>
                  <a:lnTo>
                    <a:pt x="25" y="72"/>
                  </a:lnTo>
                  <a:lnTo>
                    <a:pt x="20" y="59"/>
                  </a:lnTo>
                  <a:lnTo>
                    <a:pt x="17" y="49"/>
                  </a:lnTo>
                  <a:lnTo>
                    <a:pt x="14" y="39"/>
                  </a:lnTo>
                  <a:lnTo>
                    <a:pt x="10" y="29"/>
                  </a:lnTo>
                  <a:lnTo>
                    <a:pt x="6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8" name="Freeform 38"/>
            <p:cNvSpPr>
              <a:spLocks/>
            </p:cNvSpPr>
            <p:nvPr/>
          </p:nvSpPr>
          <p:spPr bwMode="auto">
            <a:xfrm>
              <a:off x="3360738" y="3505201"/>
              <a:ext cx="1344613" cy="142875"/>
            </a:xfrm>
            <a:custGeom>
              <a:avLst/>
              <a:gdLst>
                <a:gd name="T0" fmla="*/ 0 w 847"/>
                <a:gd name="T1" fmla="*/ 0 h 90"/>
                <a:gd name="T2" fmla="*/ 774 w 847"/>
                <a:gd name="T3" fmla="*/ 0 h 90"/>
                <a:gd name="T4" fmla="*/ 802 w 847"/>
                <a:gd name="T5" fmla="*/ 27 h 90"/>
                <a:gd name="T6" fmla="*/ 826 w 847"/>
                <a:gd name="T7" fmla="*/ 57 h 90"/>
                <a:gd name="T8" fmla="*/ 847 w 847"/>
                <a:gd name="T9" fmla="*/ 90 h 90"/>
                <a:gd name="T10" fmla="*/ 0 w 847"/>
                <a:gd name="T11" fmla="*/ 90 h 90"/>
                <a:gd name="T12" fmla="*/ 0 w 847"/>
                <a:gd name="T13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7" h="90">
                  <a:moveTo>
                    <a:pt x="0" y="0"/>
                  </a:moveTo>
                  <a:lnTo>
                    <a:pt x="774" y="0"/>
                  </a:lnTo>
                  <a:lnTo>
                    <a:pt x="802" y="27"/>
                  </a:lnTo>
                  <a:lnTo>
                    <a:pt x="826" y="57"/>
                  </a:lnTo>
                  <a:lnTo>
                    <a:pt x="847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9" name="Freeform 39"/>
            <p:cNvSpPr>
              <a:spLocks/>
            </p:cNvSpPr>
            <p:nvPr/>
          </p:nvSpPr>
          <p:spPr bwMode="auto">
            <a:xfrm>
              <a:off x="4213226" y="3790951"/>
              <a:ext cx="568325" cy="141288"/>
            </a:xfrm>
            <a:custGeom>
              <a:avLst/>
              <a:gdLst>
                <a:gd name="T0" fmla="*/ 0 w 358"/>
                <a:gd name="T1" fmla="*/ 0 h 89"/>
                <a:gd name="T2" fmla="*/ 347 w 358"/>
                <a:gd name="T3" fmla="*/ 0 h 89"/>
                <a:gd name="T4" fmla="*/ 355 w 358"/>
                <a:gd name="T5" fmla="*/ 43 h 89"/>
                <a:gd name="T6" fmla="*/ 358 w 358"/>
                <a:gd name="T7" fmla="*/ 89 h 89"/>
                <a:gd name="T8" fmla="*/ 0 w 358"/>
                <a:gd name="T9" fmla="*/ 89 h 89"/>
                <a:gd name="T10" fmla="*/ 0 w 358"/>
                <a:gd name="T1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" h="89">
                  <a:moveTo>
                    <a:pt x="0" y="0"/>
                  </a:moveTo>
                  <a:lnTo>
                    <a:pt x="347" y="0"/>
                  </a:lnTo>
                  <a:lnTo>
                    <a:pt x="355" y="43"/>
                  </a:lnTo>
                  <a:lnTo>
                    <a:pt x="358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0" name="Freeform 40"/>
            <p:cNvSpPr>
              <a:spLocks/>
            </p:cNvSpPr>
            <p:nvPr/>
          </p:nvSpPr>
          <p:spPr bwMode="auto">
            <a:xfrm>
              <a:off x="3074988" y="4075113"/>
              <a:ext cx="1689100" cy="141288"/>
            </a:xfrm>
            <a:custGeom>
              <a:avLst/>
              <a:gdLst>
                <a:gd name="T0" fmla="*/ 0 w 1064"/>
                <a:gd name="T1" fmla="*/ 0 h 89"/>
                <a:gd name="T2" fmla="*/ 1064 w 1064"/>
                <a:gd name="T3" fmla="*/ 0 h 89"/>
                <a:gd name="T4" fmla="*/ 1054 w 1064"/>
                <a:gd name="T5" fmla="*/ 31 h 89"/>
                <a:gd name="T6" fmla="*/ 1042 w 1064"/>
                <a:gd name="T7" fmla="*/ 60 h 89"/>
                <a:gd name="T8" fmla="*/ 1027 w 1064"/>
                <a:gd name="T9" fmla="*/ 89 h 89"/>
                <a:gd name="T10" fmla="*/ 0 w 1064"/>
                <a:gd name="T11" fmla="*/ 89 h 89"/>
                <a:gd name="T12" fmla="*/ 0 w 1064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4" h="89">
                  <a:moveTo>
                    <a:pt x="0" y="0"/>
                  </a:moveTo>
                  <a:lnTo>
                    <a:pt x="1064" y="0"/>
                  </a:lnTo>
                  <a:lnTo>
                    <a:pt x="1054" y="31"/>
                  </a:lnTo>
                  <a:lnTo>
                    <a:pt x="1042" y="60"/>
                  </a:lnTo>
                  <a:lnTo>
                    <a:pt x="102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1" name="Freeform 41"/>
            <p:cNvSpPr>
              <a:spLocks/>
            </p:cNvSpPr>
            <p:nvPr/>
          </p:nvSpPr>
          <p:spPr bwMode="auto">
            <a:xfrm>
              <a:off x="3074988" y="4359276"/>
              <a:ext cx="1516063" cy="141288"/>
            </a:xfrm>
            <a:custGeom>
              <a:avLst/>
              <a:gdLst>
                <a:gd name="T0" fmla="*/ 0 w 955"/>
                <a:gd name="T1" fmla="*/ 0 h 89"/>
                <a:gd name="T2" fmla="*/ 955 w 955"/>
                <a:gd name="T3" fmla="*/ 0 h 89"/>
                <a:gd name="T4" fmla="*/ 921 w 955"/>
                <a:gd name="T5" fmla="*/ 26 h 89"/>
                <a:gd name="T6" fmla="*/ 885 w 955"/>
                <a:gd name="T7" fmla="*/ 48 h 89"/>
                <a:gd name="T8" fmla="*/ 846 w 955"/>
                <a:gd name="T9" fmla="*/ 65 h 89"/>
                <a:gd name="T10" fmla="*/ 805 w 955"/>
                <a:gd name="T11" fmla="*/ 78 h 89"/>
                <a:gd name="T12" fmla="*/ 761 w 955"/>
                <a:gd name="T13" fmla="*/ 86 h 89"/>
                <a:gd name="T14" fmla="*/ 717 w 955"/>
                <a:gd name="T15" fmla="*/ 89 h 89"/>
                <a:gd name="T16" fmla="*/ 0 w 955"/>
                <a:gd name="T17" fmla="*/ 89 h 89"/>
                <a:gd name="T18" fmla="*/ 0 w 955"/>
                <a:gd name="T1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5" h="89">
                  <a:moveTo>
                    <a:pt x="0" y="0"/>
                  </a:moveTo>
                  <a:lnTo>
                    <a:pt x="955" y="0"/>
                  </a:lnTo>
                  <a:lnTo>
                    <a:pt x="921" y="26"/>
                  </a:lnTo>
                  <a:lnTo>
                    <a:pt x="885" y="48"/>
                  </a:lnTo>
                  <a:lnTo>
                    <a:pt x="846" y="65"/>
                  </a:lnTo>
                  <a:lnTo>
                    <a:pt x="805" y="78"/>
                  </a:lnTo>
                  <a:lnTo>
                    <a:pt x="761" y="86"/>
                  </a:lnTo>
                  <a:lnTo>
                    <a:pt x="71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2" name="Freeform 42"/>
            <p:cNvSpPr>
              <a:spLocks/>
            </p:cNvSpPr>
            <p:nvPr/>
          </p:nvSpPr>
          <p:spPr bwMode="auto">
            <a:xfrm>
              <a:off x="3360738" y="3221038"/>
              <a:ext cx="1344613" cy="141288"/>
            </a:xfrm>
            <a:custGeom>
              <a:avLst/>
              <a:gdLst>
                <a:gd name="T0" fmla="*/ 0 w 847"/>
                <a:gd name="T1" fmla="*/ 0 h 89"/>
                <a:gd name="T2" fmla="*/ 847 w 847"/>
                <a:gd name="T3" fmla="*/ 0 h 89"/>
                <a:gd name="T4" fmla="*/ 826 w 847"/>
                <a:gd name="T5" fmla="*/ 33 h 89"/>
                <a:gd name="T6" fmla="*/ 802 w 847"/>
                <a:gd name="T7" fmla="*/ 62 h 89"/>
                <a:gd name="T8" fmla="*/ 775 w 847"/>
                <a:gd name="T9" fmla="*/ 89 h 89"/>
                <a:gd name="T10" fmla="*/ 0 w 847"/>
                <a:gd name="T11" fmla="*/ 89 h 89"/>
                <a:gd name="T12" fmla="*/ 0 w 847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7" h="89">
                  <a:moveTo>
                    <a:pt x="0" y="0"/>
                  </a:moveTo>
                  <a:lnTo>
                    <a:pt x="847" y="0"/>
                  </a:lnTo>
                  <a:lnTo>
                    <a:pt x="826" y="33"/>
                  </a:lnTo>
                  <a:lnTo>
                    <a:pt x="802" y="62"/>
                  </a:lnTo>
                  <a:lnTo>
                    <a:pt x="775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3" name="Freeform 43"/>
            <p:cNvSpPr>
              <a:spLocks/>
            </p:cNvSpPr>
            <p:nvPr/>
          </p:nvSpPr>
          <p:spPr bwMode="auto">
            <a:xfrm>
              <a:off x="4213226" y="2936876"/>
              <a:ext cx="568325" cy="141288"/>
            </a:xfrm>
            <a:custGeom>
              <a:avLst/>
              <a:gdLst>
                <a:gd name="T0" fmla="*/ 0 w 358"/>
                <a:gd name="T1" fmla="*/ 0 h 89"/>
                <a:gd name="T2" fmla="*/ 358 w 358"/>
                <a:gd name="T3" fmla="*/ 0 h 89"/>
                <a:gd name="T4" fmla="*/ 355 w 358"/>
                <a:gd name="T5" fmla="*/ 46 h 89"/>
                <a:gd name="T6" fmla="*/ 347 w 358"/>
                <a:gd name="T7" fmla="*/ 89 h 89"/>
                <a:gd name="T8" fmla="*/ 0 w 358"/>
                <a:gd name="T9" fmla="*/ 89 h 89"/>
                <a:gd name="T10" fmla="*/ 0 w 358"/>
                <a:gd name="T1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" h="89">
                  <a:moveTo>
                    <a:pt x="0" y="0"/>
                  </a:moveTo>
                  <a:lnTo>
                    <a:pt x="358" y="0"/>
                  </a:lnTo>
                  <a:lnTo>
                    <a:pt x="355" y="46"/>
                  </a:lnTo>
                  <a:lnTo>
                    <a:pt x="34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4" name="Freeform 44"/>
            <p:cNvSpPr>
              <a:spLocks/>
            </p:cNvSpPr>
            <p:nvPr/>
          </p:nvSpPr>
          <p:spPr bwMode="auto">
            <a:xfrm>
              <a:off x="3074988" y="2368551"/>
              <a:ext cx="1516063" cy="142875"/>
            </a:xfrm>
            <a:custGeom>
              <a:avLst/>
              <a:gdLst>
                <a:gd name="T0" fmla="*/ 0 w 955"/>
                <a:gd name="T1" fmla="*/ 0 h 90"/>
                <a:gd name="T2" fmla="*/ 717 w 955"/>
                <a:gd name="T3" fmla="*/ 0 h 90"/>
                <a:gd name="T4" fmla="*/ 761 w 955"/>
                <a:gd name="T5" fmla="*/ 3 h 90"/>
                <a:gd name="T6" fmla="*/ 805 w 955"/>
                <a:gd name="T7" fmla="*/ 11 h 90"/>
                <a:gd name="T8" fmla="*/ 846 w 955"/>
                <a:gd name="T9" fmla="*/ 24 h 90"/>
                <a:gd name="T10" fmla="*/ 885 w 955"/>
                <a:gd name="T11" fmla="*/ 41 h 90"/>
                <a:gd name="T12" fmla="*/ 921 w 955"/>
                <a:gd name="T13" fmla="*/ 63 h 90"/>
                <a:gd name="T14" fmla="*/ 955 w 955"/>
                <a:gd name="T15" fmla="*/ 90 h 90"/>
                <a:gd name="T16" fmla="*/ 0 w 955"/>
                <a:gd name="T17" fmla="*/ 90 h 90"/>
                <a:gd name="T18" fmla="*/ 0 w 955"/>
                <a:gd name="T1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5" h="90">
                  <a:moveTo>
                    <a:pt x="0" y="0"/>
                  </a:moveTo>
                  <a:lnTo>
                    <a:pt x="717" y="0"/>
                  </a:lnTo>
                  <a:lnTo>
                    <a:pt x="761" y="3"/>
                  </a:lnTo>
                  <a:lnTo>
                    <a:pt x="805" y="11"/>
                  </a:lnTo>
                  <a:lnTo>
                    <a:pt x="846" y="24"/>
                  </a:lnTo>
                  <a:lnTo>
                    <a:pt x="885" y="41"/>
                  </a:lnTo>
                  <a:lnTo>
                    <a:pt x="921" y="63"/>
                  </a:lnTo>
                  <a:lnTo>
                    <a:pt x="955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5" name="Freeform 45"/>
            <p:cNvSpPr>
              <a:spLocks/>
            </p:cNvSpPr>
            <p:nvPr/>
          </p:nvSpPr>
          <p:spPr bwMode="auto">
            <a:xfrm>
              <a:off x="3074988" y="2652713"/>
              <a:ext cx="1689100" cy="141288"/>
            </a:xfrm>
            <a:custGeom>
              <a:avLst/>
              <a:gdLst>
                <a:gd name="T0" fmla="*/ 0 w 1064"/>
                <a:gd name="T1" fmla="*/ 0 h 89"/>
                <a:gd name="T2" fmla="*/ 1027 w 1064"/>
                <a:gd name="T3" fmla="*/ 0 h 89"/>
                <a:gd name="T4" fmla="*/ 1042 w 1064"/>
                <a:gd name="T5" fmla="*/ 28 h 89"/>
                <a:gd name="T6" fmla="*/ 1054 w 1064"/>
                <a:gd name="T7" fmla="*/ 58 h 89"/>
                <a:gd name="T8" fmla="*/ 1064 w 1064"/>
                <a:gd name="T9" fmla="*/ 89 h 89"/>
                <a:gd name="T10" fmla="*/ 0 w 1064"/>
                <a:gd name="T11" fmla="*/ 89 h 89"/>
                <a:gd name="T12" fmla="*/ 0 w 1064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4" h="89">
                  <a:moveTo>
                    <a:pt x="0" y="0"/>
                  </a:moveTo>
                  <a:lnTo>
                    <a:pt x="1027" y="0"/>
                  </a:lnTo>
                  <a:lnTo>
                    <a:pt x="1042" y="28"/>
                  </a:lnTo>
                  <a:lnTo>
                    <a:pt x="1054" y="58"/>
                  </a:lnTo>
                  <a:lnTo>
                    <a:pt x="1064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</p:grpSp>
      <p:sp>
        <p:nvSpPr>
          <p:cNvPr id="97" name="Title 1"/>
          <p:cNvSpPr>
            <a:spLocks noGrp="1"/>
          </p:cNvSpPr>
          <p:nvPr>
            <p:ph type="title"/>
          </p:nvPr>
        </p:nvSpPr>
        <p:spPr>
          <a:xfrm>
            <a:off x="407324" y="602463"/>
            <a:ext cx="4653135" cy="1118255"/>
          </a:xfrm>
        </p:spPr>
        <p:txBody>
          <a:bodyPr wrap="square">
            <a:spAutoFit/>
          </a:bodyPr>
          <a:lstStyle>
            <a:lvl1pPr algn="l" defTabSz="91431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kern="1200" baseline="0" dirty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2" name="Rectangle 131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FFFFFF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139458239"/>
      </p:ext>
    </p:extLst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/>
          <p:cNvSpPr/>
          <p:nvPr userDrawn="1"/>
        </p:nvSpPr>
        <p:spPr>
          <a:xfrm>
            <a:off x="3" y="3"/>
            <a:ext cx="9144001" cy="5143501"/>
          </a:xfrm>
          <a:prstGeom prst="rect">
            <a:avLst/>
          </a:prstGeom>
          <a:solidFill>
            <a:srgbClr val="18A4A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grpSp>
        <p:nvGrpSpPr>
          <p:cNvPr id="55" name="Group 54"/>
          <p:cNvGrpSpPr/>
          <p:nvPr userDrawn="1"/>
        </p:nvGrpSpPr>
        <p:grpSpPr>
          <a:xfrm>
            <a:off x="8252694" y="4655057"/>
            <a:ext cx="631978" cy="256109"/>
            <a:chOff x="1938338" y="2368551"/>
            <a:chExt cx="5260976" cy="2132013"/>
          </a:xfrm>
          <a:solidFill>
            <a:srgbClr val="FFFFFF"/>
          </a:solidFill>
        </p:grpSpPr>
        <p:sp>
          <p:nvSpPr>
            <p:cNvPr id="56" name="Freeform 6"/>
            <p:cNvSpPr>
              <a:spLocks/>
            </p:cNvSpPr>
            <p:nvPr/>
          </p:nvSpPr>
          <p:spPr bwMode="auto">
            <a:xfrm>
              <a:off x="5208588" y="2936876"/>
              <a:ext cx="758825" cy="141288"/>
            </a:xfrm>
            <a:custGeom>
              <a:avLst/>
              <a:gdLst>
                <a:gd name="T0" fmla="*/ 0 w 478"/>
                <a:gd name="T1" fmla="*/ 0 h 89"/>
                <a:gd name="T2" fmla="*/ 448 w 478"/>
                <a:gd name="T3" fmla="*/ 0 h 89"/>
                <a:gd name="T4" fmla="*/ 455 w 478"/>
                <a:gd name="T5" fmla="*/ 22 h 89"/>
                <a:gd name="T6" fmla="*/ 461 w 478"/>
                <a:gd name="T7" fmla="*/ 40 h 89"/>
                <a:gd name="T8" fmla="*/ 466 w 478"/>
                <a:gd name="T9" fmla="*/ 56 h 89"/>
                <a:gd name="T10" fmla="*/ 473 w 478"/>
                <a:gd name="T11" fmla="*/ 72 h 89"/>
                <a:gd name="T12" fmla="*/ 478 w 478"/>
                <a:gd name="T13" fmla="*/ 89 h 89"/>
                <a:gd name="T14" fmla="*/ 0 w 478"/>
                <a:gd name="T15" fmla="*/ 89 h 89"/>
                <a:gd name="T16" fmla="*/ 0 w 478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8" h="89">
                  <a:moveTo>
                    <a:pt x="0" y="0"/>
                  </a:moveTo>
                  <a:lnTo>
                    <a:pt x="448" y="0"/>
                  </a:lnTo>
                  <a:lnTo>
                    <a:pt x="455" y="22"/>
                  </a:lnTo>
                  <a:lnTo>
                    <a:pt x="461" y="40"/>
                  </a:lnTo>
                  <a:lnTo>
                    <a:pt x="466" y="56"/>
                  </a:lnTo>
                  <a:lnTo>
                    <a:pt x="473" y="72"/>
                  </a:lnTo>
                  <a:lnTo>
                    <a:pt x="478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57" name="Freeform 7"/>
            <p:cNvSpPr>
              <a:spLocks/>
            </p:cNvSpPr>
            <p:nvPr/>
          </p:nvSpPr>
          <p:spPr bwMode="auto">
            <a:xfrm>
              <a:off x="6156326" y="2936876"/>
              <a:ext cx="758825" cy="141288"/>
            </a:xfrm>
            <a:custGeom>
              <a:avLst/>
              <a:gdLst>
                <a:gd name="T0" fmla="*/ 30 w 478"/>
                <a:gd name="T1" fmla="*/ 0 h 89"/>
                <a:gd name="T2" fmla="*/ 478 w 478"/>
                <a:gd name="T3" fmla="*/ 0 h 89"/>
                <a:gd name="T4" fmla="*/ 478 w 478"/>
                <a:gd name="T5" fmla="*/ 89 h 89"/>
                <a:gd name="T6" fmla="*/ 0 w 478"/>
                <a:gd name="T7" fmla="*/ 89 h 89"/>
                <a:gd name="T8" fmla="*/ 30 w 478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89">
                  <a:moveTo>
                    <a:pt x="30" y="0"/>
                  </a:moveTo>
                  <a:lnTo>
                    <a:pt x="478" y="0"/>
                  </a:lnTo>
                  <a:lnTo>
                    <a:pt x="478" y="89"/>
                  </a:lnTo>
                  <a:lnTo>
                    <a:pt x="0" y="89"/>
                  </a:ln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58" name="Freeform 8"/>
            <p:cNvSpPr>
              <a:spLocks/>
            </p:cNvSpPr>
            <p:nvPr/>
          </p:nvSpPr>
          <p:spPr bwMode="auto">
            <a:xfrm>
              <a:off x="5635626" y="3221038"/>
              <a:ext cx="427038" cy="141288"/>
            </a:xfrm>
            <a:custGeom>
              <a:avLst/>
              <a:gdLst>
                <a:gd name="T0" fmla="*/ 0 w 269"/>
                <a:gd name="T1" fmla="*/ 0 h 89"/>
                <a:gd name="T2" fmla="*/ 239 w 269"/>
                <a:gd name="T3" fmla="*/ 0 h 89"/>
                <a:gd name="T4" fmla="*/ 242 w 269"/>
                <a:gd name="T5" fmla="*/ 8 h 89"/>
                <a:gd name="T6" fmla="*/ 245 w 269"/>
                <a:gd name="T7" fmla="*/ 19 h 89"/>
                <a:gd name="T8" fmla="*/ 249 w 269"/>
                <a:gd name="T9" fmla="*/ 31 h 89"/>
                <a:gd name="T10" fmla="*/ 254 w 269"/>
                <a:gd name="T11" fmla="*/ 45 h 89"/>
                <a:gd name="T12" fmla="*/ 258 w 269"/>
                <a:gd name="T13" fmla="*/ 58 h 89"/>
                <a:gd name="T14" fmla="*/ 262 w 269"/>
                <a:gd name="T15" fmla="*/ 70 h 89"/>
                <a:gd name="T16" fmla="*/ 266 w 269"/>
                <a:gd name="T17" fmla="*/ 80 h 89"/>
                <a:gd name="T18" fmla="*/ 268 w 269"/>
                <a:gd name="T19" fmla="*/ 87 h 89"/>
                <a:gd name="T20" fmla="*/ 269 w 269"/>
                <a:gd name="T21" fmla="*/ 89 h 89"/>
                <a:gd name="T22" fmla="*/ 30 w 269"/>
                <a:gd name="T23" fmla="*/ 89 h 89"/>
                <a:gd name="T24" fmla="*/ 27 w 269"/>
                <a:gd name="T25" fmla="*/ 82 h 89"/>
                <a:gd name="T26" fmla="*/ 23 w 269"/>
                <a:gd name="T27" fmla="*/ 71 h 89"/>
                <a:gd name="T28" fmla="*/ 19 w 269"/>
                <a:gd name="T29" fmla="*/ 59 h 89"/>
                <a:gd name="T30" fmla="*/ 15 w 269"/>
                <a:gd name="T31" fmla="*/ 45 h 89"/>
                <a:gd name="T32" fmla="*/ 10 w 269"/>
                <a:gd name="T33" fmla="*/ 32 h 89"/>
                <a:gd name="T34" fmla="*/ 6 w 269"/>
                <a:gd name="T35" fmla="*/ 20 h 89"/>
                <a:gd name="T36" fmla="*/ 3 w 269"/>
                <a:gd name="T37" fmla="*/ 10 h 89"/>
                <a:gd name="T38" fmla="*/ 0 w 269"/>
                <a:gd name="T39" fmla="*/ 3 h 89"/>
                <a:gd name="T40" fmla="*/ 0 w 269"/>
                <a:gd name="T4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69" h="89">
                  <a:moveTo>
                    <a:pt x="0" y="0"/>
                  </a:moveTo>
                  <a:lnTo>
                    <a:pt x="239" y="0"/>
                  </a:lnTo>
                  <a:lnTo>
                    <a:pt x="242" y="8"/>
                  </a:lnTo>
                  <a:lnTo>
                    <a:pt x="245" y="19"/>
                  </a:lnTo>
                  <a:lnTo>
                    <a:pt x="249" y="31"/>
                  </a:lnTo>
                  <a:lnTo>
                    <a:pt x="254" y="45"/>
                  </a:lnTo>
                  <a:lnTo>
                    <a:pt x="258" y="58"/>
                  </a:lnTo>
                  <a:lnTo>
                    <a:pt x="262" y="70"/>
                  </a:lnTo>
                  <a:lnTo>
                    <a:pt x="266" y="80"/>
                  </a:lnTo>
                  <a:lnTo>
                    <a:pt x="268" y="87"/>
                  </a:lnTo>
                  <a:lnTo>
                    <a:pt x="269" y="89"/>
                  </a:lnTo>
                  <a:lnTo>
                    <a:pt x="30" y="89"/>
                  </a:lnTo>
                  <a:lnTo>
                    <a:pt x="27" y="82"/>
                  </a:lnTo>
                  <a:lnTo>
                    <a:pt x="23" y="71"/>
                  </a:lnTo>
                  <a:lnTo>
                    <a:pt x="19" y="59"/>
                  </a:lnTo>
                  <a:lnTo>
                    <a:pt x="15" y="45"/>
                  </a:lnTo>
                  <a:lnTo>
                    <a:pt x="10" y="32"/>
                  </a:lnTo>
                  <a:lnTo>
                    <a:pt x="6" y="20"/>
                  </a:lnTo>
                  <a:lnTo>
                    <a:pt x="3" y="10"/>
                  </a:lnTo>
                  <a:lnTo>
                    <a:pt x="0" y="3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59" name="Freeform 9"/>
            <p:cNvSpPr>
              <a:spLocks/>
            </p:cNvSpPr>
            <p:nvPr/>
          </p:nvSpPr>
          <p:spPr bwMode="auto">
            <a:xfrm>
              <a:off x="6062663" y="3221038"/>
              <a:ext cx="425450" cy="141288"/>
            </a:xfrm>
            <a:custGeom>
              <a:avLst/>
              <a:gdLst>
                <a:gd name="T0" fmla="*/ 29 w 268"/>
                <a:gd name="T1" fmla="*/ 0 h 89"/>
                <a:gd name="T2" fmla="*/ 268 w 268"/>
                <a:gd name="T3" fmla="*/ 0 h 89"/>
                <a:gd name="T4" fmla="*/ 238 w 268"/>
                <a:gd name="T5" fmla="*/ 89 h 89"/>
                <a:gd name="T6" fmla="*/ 0 w 268"/>
                <a:gd name="T7" fmla="*/ 89 h 89"/>
                <a:gd name="T8" fmla="*/ 29 w 268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8" h="89">
                  <a:moveTo>
                    <a:pt x="29" y="0"/>
                  </a:moveTo>
                  <a:lnTo>
                    <a:pt x="268" y="0"/>
                  </a:lnTo>
                  <a:lnTo>
                    <a:pt x="238" y="89"/>
                  </a:lnTo>
                  <a:lnTo>
                    <a:pt x="0" y="89"/>
                  </a:lnTo>
                  <a:lnTo>
                    <a:pt x="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0" name="Freeform 10"/>
            <p:cNvSpPr>
              <a:spLocks/>
            </p:cNvSpPr>
            <p:nvPr/>
          </p:nvSpPr>
          <p:spPr bwMode="auto">
            <a:xfrm>
              <a:off x="5730876" y="3505201"/>
              <a:ext cx="663575" cy="142875"/>
            </a:xfrm>
            <a:custGeom>
              <a:avLst/>
              <a:gdLst>
                <a:gd name="T0" fmla="*/ 0 w 418"/>
                <a:gd name="T1" fmla="*/ 0 h 90"/>
                <a:gd name="T2" fmla="*/ 418 w 418"/>
                <a:gd name="T3" fmla="*/ 0 h 90"/>
                <a:gd name="T4" fmla="*/ 388 w 418"/>
                <a:gd name="T5" fmla="*/ 90 h 90"/>
                <a:gd name="T6" fmla="*/ 30 w 418"/>
                <a:gd name="T7" fmla="*/ 90 h 90"/>
                <a:gd name="T8" fmla="*/ 22 w 418"/>
                <a:gd name="T9" fmla="*/ 68 h 90"/>
                <a:gd name="T10" fmla="*/ 16 w 418"/>
                <a:gd name="T11" fmla="*/ 50 h 90"/>
                <a:gd name="T12" fmla="*/ 11 w 418"/>
                <a:gd name="T13" fmla="*/ 34 h 90"/>
                <a:gd name="T14" fmla="*/ 6 w 418"/>
                <a:gd name="T15" fmla="*/ 18 h 90"/>
                <a:gd name="T16" fmla="*/ 0 w 418"/>
                <a:gd name="T1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8" h="90">
                  <a:moveTo>
                    <a:pt x="0" y="0"/>
                  </a:moveTo>
                  <a:lnTo>
                    <a:pt x="418" y="0"/>
                  </a:lnTo>
                  <a:lnTo>
                    <a:pt x="388" y="90"/>
                  </a:lnTo>
                  <a:lnTo>
                    <a:pt x="30" y="90"/>
                  </a:lnTo>
                  <a:lnTo>
                    <a:pt x="22" y="68"/>
                  </a:lnTo>
                  <a:lnTo>
                    <a:pt x="16" y="50"/>
                  </a:lnTo>
                  <a:lnTo>
                    <a:pt x="11" y="34"/>
                  </a:lnTo>
                  <a:lnTo>
                    <a:pt x="6" y="1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1" name="Rectangle 11"/>
            <p:cNvSpPr>
              <a:spLocks noChangeArrowheads="1"/>
            </p:cNvSpPr>
            <p:nvPr/>
          </p:nvSpPr>
          <p:spPr bwMode="auto">
            <a:xfrm>
              <a:off x="5208588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2" name="Rectangle 12"/>
            <p:cNvSpPr>
              <a:spLocks noChangeArrowheads="1"/>
            </p:cNvSpPr>
            <p:nvPr/>
          </p:nvSpPr>
          <p:spPr bwMode="auto">
            <a:xfrm>
              <a:off x="6488113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3" name="Rectangle 13"/>
            <p:cNvSpPr>
              <a:spLocks noChangeArrowheads="1"/>
            </p:cNvSpPr>
            <p:nvPr/>
          </p:nvSpPr>
          <p:spPr bwMode="auto">
            <a:xfrm>
              <a:off x="5208588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4" name="Rectangle 14"/>
            <p:cNvSpPr>
              <a:spLocks noChangeArrowheads="1"/>
            </p:cNvSpPr>
            <p:nvPr/>
          </p:nvSpPr>
          <p:spPr bwMode="auto">
            <a:xfrm>
              <a:off x="6488113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5" name="Rectangle 64"/>
            <p:cNvSpPr>
              <a:spLocks noChangeArrowheads="1"/>
            </p:cNvSpPr>
            <p:nvPr/>
          </p:nvSpPr>
          <p:spPr bwMode="auto">
            <a:xfrm>
              <a:off x="5208588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6" name="Rectangle 65"/>
            <p:cNvSpPr>
              <a:spLocks noChangeArrowheads="1"/>
            </p:cNvSpPr>
            <p:nvPr/>
          </p:nvSpPr>
          <p:spPr bwMode="auto">
            <a:xfrm>
              <a:off x="6488113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7" name="Rectangle 66"/>
            <p:cNvSpPr>
              <a:spLocks noChangeArrowheads="1"/>
            </p:cNvSpPr>
            <p:nvPr/>
          </p:nvSpPr>
          <p:spPr bwMode="auto">
            <a:xfrm>
              <a:off x="4924426" y="4075113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8" name="Rectangle 67"/>
            <p:cNvSpPr>
              <a:spLocks noChangeArrowheads="1"/>
            </p:cNvSpPr>
            <p:nvPr/>
          </p:nvSpPr>
          <p:spPr bwMode="auto">
            <a:xfrm>
              <a:off x="4924426" y="4359276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9" name="Rectangle 19"/>
            <p:cNvSpPr>
              <a:spLocks noChangeArrowheads="1"/>
            </p:cNvSpPr>
            <p:nvPr/>
          </p:nvSpPr>
          <p:spPr bwMode="auto">
            <a:xfrm>
              <a:off x="3360738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0" name="Rectangle 20"/>
            <p:cNvSpPr>
              <a:spLocks noChangeArrowheads="1"/>
            </p:cNvSpPr>
            <p:nvPr/>
          </p:nvSpPr>
          <p:spPr bwMode="auto">
            <a:xfrm>
              <a:off x="3360738" y="2936876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1" name="Rectangle 21"/>
            <p:cNvSpPr>
              <a:spLocks noChangeArrowheads="1"/>
            </p:cNvSpPr>
            <p:nvPr/>
          </p:nvSpPr>
          <p:spPr bwMode="auto">
            <a:xfrm>
              <a:off x="2222501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2" name="Rectangle 22"/>
            <p:cNvSpPr>
              <a:spLocks noChangeArrowheads="1"/>
            </p:cNvSpPr>
            <p:nvPr/>
          </p:nvSpPr>
          <p:spPr bwMode="auto">
            <a:xfrm>
              <a:off x="2222501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3" name="Rectangle 23"/>
            <p:cNvSpPr>
              <a:spLocks noChangeArrowheads="1"/>
            </p:cNvSpPr>
            <p:nvPr/>
          </p:nvSpPr>
          <p:spPr bwMode="auto">
            <a:xfrm>
              <a:off x="2222501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4" name="Rectangle 24"/>
            <p:cNvSpPr>
              <a:spLocks noChangeArrowheads="1"/>
            </p:cNvSpPr>
            <p:nvPr/>
          </p:nvSpPr>
          <p:spPr bwMode="auto">
            <a:xfrm>
              <a:off x="2222501" y="2936876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5" name="Rectangle 25"/>
            <p:cNvSpPr>
              <a:spLocks noChangeArrowheads="1"/>
            </p:cNvSpPr>
            <p:nvPr/>
          </p:nvSpPr>
          <p:spPr bwMode="auto">
            <a:xfrm>
              <a:off x="1938338" y="4075113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6" name="Rectangle 26"/>
            <p:cNvSpPr>
              <a:spLocks noChangeArrowheads="1"/>
            </p:cNvSpPr>
            <p:nvPr/>
          </p:nvSpPr>
          <p:spPr bwMode="auto">
            <a:xfrm>
              <a:off x="1938338" y="4359276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7" name="Rectangle 27"/>
            <p:cNvSpPr>
              <a:spLocks noChangeArrowheads="1"/>
            </p:cNvSpPr>
            <p:nvPr/>
          </p:nvSpPr>
          <p:spPr bwMode="auto">
            <a:xfrm>
              <a:off x="1938338" y="2368551"/>
              <a:ext cx="995363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8" name="Rectangle 28"/>
            <p:cNvSpPr>
              <a:spLocks noChangeArrowheads="1"/>
            </p:cNvSpPr>
            <p:nvPr/>
          </p:nvSpPr>
          <p:spPr bwMode="auto">
            <a:xfrm>
              <a:off x="1938338" y="2652713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9" name="Freeform 29"/>
            <p:cNvSpPr>
              <a:spLocks/>
            </p:cNvSpPr>
            <p:nvPr/>
          </p:nvSpPr>
          <p:spPr bwMode="auto">
            <a:xfrm>
              <a:off x="4924426" y="2368551"/>
              <a:ext cx="854075" cy="142875"/>
            </a:xfrm>
            <a:custGeom>
              <a:avLst/>
              <a:gdLst>
                <a:gd name="T0" fmla="*/ 0 w 538"/>
                <a:gd name="T1" fmla="*/ 0 h 90"/>
                <a:gd name="T2" fmla="*/ 508 w 538"/>
                <a:gd name="T3" fmla="*/ 0 h 90"/>
                <a:gd name="T4" fmla="*/ 514 w 538"/>
                <a:gd name="T5" fmla="*/ 17 h 90"/>
                <a:gd name="T6" fmla="*/ 519 w 538"/>
                <a:gd name="T7" fmla="*/ 33 h 90"/>
                <a:gd name="T8" fmla="*/ 524 w 538"/>
                <a:gd name="T9" fmla="*/ 49 h 90"/>
                <a:gd name="T10" fmla="*/ 530 w 538"/>
                <a:gd name="T11" fmla="*/ 68 h 90"/>
                <a:gd name="T12" fmla="*/ 538 w 538"/>
                <a:gd name="T13" fmla="*/ 90 h 90"/>
                <a:gd name="T14" fmla="*/ 0 w 538"/>
                <a:gd name="T15" fmla="*/ 90 h 90"/>
                <a:gd name="T16" fmla="*/ 0 w 538"/>
                <a:gd name="T1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8" h="90">
                  <a:moveTo>
                    <a:pt x="0" y="0"/>
                  </a:moveTo>
                  <a:lnTo>
                    <a:pt x="508" y="0"/>
                  </a:lnTo>
                  <a:lnTo>
                    <a:pt x="514" y="17"/>
                  </a:lnTo>
                  <a:lnTo>
                    <a:pt x="519" y="33"/>
                  </a:lnTo>
                  <a:lnTo>
                    <a:pt x="524" y="49"/>
                  </a:lnTo>
                  <a:lnTo>
                    <a:pt x="530" y="68"/>
                  </a:lnTo>
                  <a:lnTo>
                    <a:pt x="538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0" name="Freeform 30"/>
            <p:cNvSpPr>
              <a:spLocks/>
            </p:cNvSpPr>
            <p:nvPr/>
          </p:nvSpPr>
          <p:spPr bwMode="auto">
            <a:xfrm>
              <a:off x="4924426" y="2652713"/>
              <a:ext cx="947738" cy="141288"/>
            </a:xfrm>
            <a:custGeom>
              <a:avLst/>
              <a:gdLst>
                <a:gd name="T0" fmla="*/ 0 w 597"/>
                <a:gd name="T1" fmla="*/ 0 h 89"/>
                <a:gd name="T2" fmla="*/ 567 w 597"/>
                <a:gd name="T3" fmla="*/ 0 h 89"/>
                <a:gd name="T4" fmla="*/ 573 w 597"/>
                <a:gd name="T5" fmla="*/ 17 h 89"/>
                <a:gd name="T6" fmla="*/ 577 w 597"/>
                <a:gd name="T7" fmla="*/ 29 h 89"/>
                <a:gd name="T8" fmla="*/ 581 w 597"/>
                <a:gd name="T9" fmla="*/ 40 h 89"/>
                <a:gd name="T10" fmla="*/ 584 w 597"/>
                <a:gd name="T11" fmla="*/ 50 h 89"/>
                <a:gd name="T12" fmla="*/ 587 w 597"/>
                <a:gd name="T13" fmla="*/ 60 h 89"/>
                <a:gd name="T14" fmla="*/ 592 w 597"/>
                <a:gd name="T15" fmla="*/ 73 h 89"/>
                <a:gd name="T16" fmla="*/ 597 w 597"/>
                <a:gd name="T17" fmla="*/ 89 h 89"/>
                <a:gd name="T18" fmla="*/ 0 w 597"/>
                <a:gd name="T19" fmla="*/ 89 h 89"/>
                <a:gd name="T20" fmla="*/ 0 w 597"/>
                <a:gd name="T2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7" h="89">
                  <a:moveTo>
                    <a:pt x="0" y="0"/>
                  </a:moveTo>
                  <a:lnTo>
                    <a:pt x="567" y="0"/>
                  </a:lnTo>
                  <a:lnTo>
                    <a:pt x="573" y="17"/>
                  </a:lnTo>
                  <a:lnTo>
                    <a:pt x="577" y="29"/>
                  </a:lnTo>
                  <a:lnTo>
                    <a:pt x="581" y="40"/>
                  </a:lnTo>
                  <a:lnTo>
                    <a:pt x="584" y="50"/>
                  </a:lnTo>
                  <a:lnTo>
                    <a:pt x="587" y="60"/>
                  </a:lnTo>
                  <a:lnTo>
                    <a:pt x="592" y="73"/>
                  </a:lnTo>
                  <a:lnTo>
                    <a:pt x="59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1" name="Freeform 31"/>
            <p:cNvSpPr>
              <a:spLocks/>
            </p:cNvSpPr>
            <p:nvPr/>
          </p:nvSpPr>
          <p:spPr bwMode="auto">
            <a:xfrm>
              <a:off x="6346826" y="2368551"/>
              <a:ext cx="852488" cy="142875"/>
            </a:xfrm>
            <a:custGeom>
              <a:avLst/>
              <a:gdLst>
                <a:gd name="T0" fmla="*/ 30 w 537"/>
                <a:gd name="T1" fmla="*/ 0 h 90"/>
                <a:gd name="T2" fmla="*/ 537 w 537"/>
                <a:gd name="T3" fmla="*/ 0 h 90"/>
                <a:gd name="T4" fmla="*/ 537 w 537"/>
                <a:gd name="T5" fmla="*/ 90 h 90"/>
                <a:gd name="T6" fmla="*/ 0 w 537"/>
                <a:gd name="T7" fmla="*/ 90 h 90"/>
                <a:gd name="T8" fmla="*/ 30 w 537"/>
                <a:gd name="T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7" h="90">
                  <a:moveTo>
                    <a:pt x="30" y="0"/>
                  </a:moveTo>
                  <a:lnTo>
                    <a:pt x="537" y="0"/>
                  </a:lnTo>
                  <a:lnTo>
                    <a:pt x="537" y="90"/>
                  </a:lnTo>
                  <a:lnTo>
                    <a:pt x="0" y="90"/>
                  </a:ln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2" name="Freeform 32"/>
            <p:cNvSpPr>
              <a:spLocks/>
            </p:cNvSpPr>
            <p:nvPr/>
          </p:nvSpPr>
          <p:spPr bwMode="auto">
            <a:xfrm>
              <a:off x="6253163" y="2652713"/>
              <a:ext cx="946150" cy="141288"/>
            </a:xfrm>
            <a:custGeom>
              <a:avLst/>
              <a:gdLst>
                <a:gd name="T0" fmla="*/ 29 w 596"/>
                <a:gd name="T1" fmla="*/ 0 h 89"/>
                <a:gd name="T2" fmla="*/ 596 w 596"/>
                <a:gd name="T3" fmla="*/ 0 h 89"/>
                <a:gd name="T4" fmla="*/ 596 w 596"/>
                <a:gd name="T5" fmla="*/ 89 h 89"/>
                <a:gd name="T6" fmla="*/ 0 w 596"/>
                <a:gd name="T7" fmla="*/ 89 h 89"/>
                <a:gd name="T8" fmla="*/ 29 w 596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6" h="89">
                  <a:moveTo>
                    <a:pt x="29" y="0"/>
                  </a:moveTo>
                  <a:lnTo>
                    <a:pt x="596" y="0"/>
                  </a:lnTo>
                  <a:lnTo>
                    <a:pt x="596" y="89"/>
                  </a:lnTo>
                  <a:lnTo>
                    <a:pt x="0" y="89"/>
                  </a:lnTo>
                  <a:lnTo>
                    <a:pt x="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3" name="Rectangle 33"/>
            <p:cNvSpPr>
              <a:spLocks noChangeArrowheads="1"/>
            </p:cNvSpPr>
            <p:nvPr/>
          </p:nvSpPr>
          <p:spPr bwMode="auto">
            <a:xfrm>
              <a:off x="6488113" y="4075113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4" name="Rectangle 34"/>
            <p:cNvSpPr>
              <a:spLocks noChangeArrowheads="1"/>
            </p:cNvSpPr>
            <p:nvPr/>
          </p:nvSpPr>
          <p:spPr bwMode="auto">
            <a:xfrm>
              <a:off x="6488113" y="4359276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5" name="Freeform 35"/>
            <p:cNvSpPr>
              <a:spLocks/>
            </p:cNvSpPr>
            <p:nvPr/>
          </p:nvSpPr>
          <p:spPr bwMode="auto">
            <a:xfrm>
              <a:off x="6015038" y="4359276"/>
              <a:ext cx="93663" cy="141288"/>
            </a:xfrm>
            <a:custGeom>
              <a:avLst/>
              <a:gdLst>
                <a:gd name="T0" fmla="*/ 0 w 59"/>
                <a:gd name="T1" fmla="*/ 0 h 89"/>
                <a:gd name="T2" fmla="*/ 59 w 59"/>
                <a:gd name="T3" fmla="*/ 0 h 89"/>
                <a:gd name="T4" fmla="*/ 30 w 59"/>
                <a:gd name="T5" fmla="*/ 89 h 89"/>
                <a:gd name="T6" fmla="*/ 29 w 59"/>
                <a:gd name="T7" fmla="*/ 86 h 89"/>
                <a:gd name="T8" fmla="*/ 27 w 59"/>
                <a:gd name="T9" fmla="*/ 80 h 89"/>
                <a:gd name="T10" fmla="*/ 23 w 59"/>
                <a:gd name="T11" fmla="*/ 70 h 89"/>
                <a:gd name="T12" fmla="*/ 19 w 59"/>
                <a:gd name="T13" fmla="*/ 58 h 89"/>
                <a:gd name="T14" fmla="*/ 15 w 59"/>
                <a:gd name="T15" fmla="*/ 44 h 89"/>
                <a:gd name="T16" fmla="*/ 10 w 59"/>
                <a:gd name="T17" fmla="*/ 31 h 89"/>
                <a:gd name="T18" fmla="*/ 6 w 59"/>
                <a:gd name="T19" fmla="*/ 18 h 89"/>
                <a:gd name="T20" fmla="*/ 3 w 59"/>
                <a:gd name="T21" fmla="*/ 8 h 89"/>
                <a:gd name="T22" fmla="*/ 0 w 59"/>
                <a:gd name="T2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9" h="89">
                  <a:moveTo>
                    <a:pt x="0" y="0"/>
                  </a:moveTo>
                  <a:lnTo>
                    <a:pt x="59" y="0"/>
                  </a:lnTo>
                  <a:lnTo>
                    <a:pt x="30" y="89"/>
                  </a:lnTo>
                  <a:lnTo>
                    <a:pt x="29" y="86"/>
                  </a:lnTo>
                  <a:lnTo>
                    <a:pt x="27" y="80"/>
                  </a:lnTo>
                  <a:lnTo>
                    <a:pt x="23" y="70"/>
                  </a:lnTo>
                  <a:lnTo>
                    <a:pt x="19" y="58"/>
                  </a:lnTo>
                  <a:lnTo>
                    <a:pt x="15" y="44"/>
                  </a:lnTo>
                  <a:lnTo>
                    <a:pt x="10" y="31"/>
                  </a:lnTo>
                  <a:lnTo>
                    <a:pt x="6" y="18"/>
                  </a:lnTo>
                  <a:lnTo>
                    <a:pt x="3" y="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6" name="Freeform 36"/>
            <p:cNvSpPr>
              <a:spLocks/>
            </p:cNvSpPr>
            <p:nvPr/>
          </p:nvSpPr>
          <p:spPr bwMode="auto">
            <a:xfrm>
              <a:off x="5919788" y="4075113"/>
              <a:ext cx="284163" cy="141288"/>
            </a:xfrm>
            <a:custGeom>
              <a:avLst/>
              <a:gdLst>
                <a:gd name="T0" fmla="*/ 0 w 179"/>
                <a:gd name="T1" fmla="*/ 0 h 89"/>
                <a:gd name="T2" fmla="*/ 179 w 179"/>
                <a:gd name="T3" fmla="*/ 0 h 89"/>
                <a:gd name="T4" fmla="*/ 149 w 179"/>
                <a:gd name="T5" fmla="*/ 89 h 89"/>
                <a:gd name="T6" fmla="*/ 30 w 179"/>
                <a:gd name="T7" fmla="*/ 89 h 89"/>
                <a:gd name="T8" fmla="*/ 25 w 179"/>
                <a:gd name="T9" fmla="*/ 72 h 89"/>
                <a:gd name="T10" fmla="*/ 18 w 179"/>
                <a:gd name="T11" fmla="*/ 56 h 89"/>
                <a:gd name="T12" fmla="*/ 13 w 179"/>
                <a:gd name="T13" fmla="*/ 39 h 89"/>
                <a:gd name="T14" fmla="*/ 7 w 179"/>
                <a:gd name="T15" fmla="*/ 21 h 89"/>
                <a:gd name="T16" fmla="*/ 0 w 179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9" h="89">
                  <a:moveTo>
                    <a:pt x="0" y="0"/>
                  </a:moveTo>
                  <a:lnTo>
                    <a:pt x="179" y="0"/>
                  </a:lnTo>
                  <a:lnTo>
                    <a:pt x="149" y="89"/>
                  </a:lnTo>
                  <a:lnTo>
                    <a:pt x="30" y="89"/>
                  </a:lnTo>
                  <a:lnTo>
                    <a:pt x="25" y="72"/>
                  </a:lnTo>
                  <a:lnTo>
                    <a:pt x="18" y="56"/>
                  </a:lnTo>
                  <a:lnTo>
                    <a:pt x="13" y="39"/>
                  </a:lnTo>
                  <a:lnTo>
                    <a:pt x="7" y="2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7" name="Freeform 37"/>
            <p:cNvSpPr>
              <a:spLocks/>
            </p:cNvSpPr>
            <p:nvPr/>
          </p:nvSpPr>
          <p:spPr bwMode="auto">
            <a:xfrm>
              <a:off x="5824538" y="3790951"/>
              <a:ext cx="474663" cy="141288"/>
            </a:xfrm>
            <a:custGeom>
              <a:avLst/>
              <a:gdLst>
                <a:gd name="T0" fmla="*/ 0 w 299"/>
                <a:gd name="T1" fmla="*/ 0 h 89"/>
                <a:gd name="T2" fmla="*/ 299 w 299"/>
                <a:gd name="T3" fmla="*/ 0 h 89"/>
                <a:gd name="T4" fmla="*/ 270 w 299"/>
                <a:gd name="T5" fmla="*/ 89 h 89"/>
                <a:gd name="T6" fmla="*/ 30 w 299"/>
                <a:gd name="T7" fmla="*/ 89 h 89"/>
                <a:gd name="T8" fmla="*/ 25 w 299"/>
                <a:gd name="T9" fmla="*/ 72 h 89"/>
                <a:gd name="T10" fmla="*/ 20 w 299"/>
                <a:gd name="T11" fmla="*/ 59 h 89"/>
                <a:gd name="T12" fmla="*/ 17 w 299"/>
                <a:gd name="T13" fmla="*/ 49 h 89"/>
                <a:gd name="T14" fmla="*/ 14 w 299"/>
                <a:gd name="T15" fmla="*/ 39 h 89"/>
                <a:gd name="T16" fmla="*/ 10 w 299"/>
                <a:gd name="T17" fmla="*/ 29 h 89"/>
                <a:gd name="T18" fmla="*/ 6 w 299"/>
                <a:gd name="T19" fmla="*/ 16 h 89"/>
                <a:gd name="T20" fmla="*/ 0 w 299"/>
                <a:gd name="T2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9" h="89">
                  <a:moveTo>
                    <a:pt x="0" y="0"/>
                  </a:moveTo>
                  <a:lnTo>
                    <a:pt x="299" y="0"/>
                  </a:lnTo>
                  <a:lnTo>
                    <a:pt x="270" y="89"/>
                  </a:lnTo>
                  <a:lnTo>
                    <a:pt x="30" y="89"/>
                  </a:lnTo>
                  <a:lnTo>
                    <a:pt x="25" y="72"/>
                  </a:lnTo>
                  <a:lnTo>
                    <a:pt x="20" y="59"/>
                  </a:lnTo>
                  <a:lnTo>
                    <a:pt x="17" y="49"/>
                  </a:lnTo>
                  <a:lnTo>
                    <a:pt x="14" y="39"/>
                  </a:lnTo>
                  <a:lnTo>
                    <a:pt x="10" y="29"/>
                  </a:lnTo>
                  <a:lnTo>
                    <a:pt x="6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8" name="Freeform 38"/>
            <p:cNvSpPr>
              <a:spLocks/>
            </p:cNvSpPr>
            <p:nvPr/>
          </p:nvSpPr>
          <p:spPr bwMode="auto">
            <a:xfrm>
              <a:off x="3360738" y="3505201"/>
              <a:ext cx="1344613" cy="142875"/>
            </a:xfrm>
            <a:custGeom>
              <a:avLst/>
              <a:gdLst>
                <a:gd name="T0" fmla="*/ 0 w 847"/>
                <a:gd name="T1" fmla="*/ 0 h 90"/>
                <a:gd name="T2" fmla="*/ 774 w 847"/>
                <a:gd name="T3" fmla="*/ 0 h 90"/>
                <a:gd name="T4" fmla="*/ 802 w 847"/>
                <a:gd name="T5" fmla="*/ 27 h 90"/>
                <a:gd name="T6" fmla="*/ 826 w 847"/>
                <a:gd name="T7" fmla="*/ 57 h 90"/>
                <a:gd name="T8" fmla="*/ 847 w 847"/>
                <a:gd name="T9" fmla="*/ 90 h 90"/>
                <a:gd name="T10" fmla="*/ 0 w 847"/>
                <a:gd name="T11" fmla="*/ 90 h 90"/>
                <a:gd name="T12" fmla="*/ 0 w 847"/>
                <a:gd name="T13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7" h="90">
                  <a:moveTo>
                    <a:pt x="0" y="0"/>
                  </a:moveTo>
                  <a:lnTo>
                    <a:pt x="774" y="0"/>
                  </a:lnTo>
                  <a:lnTo>
                    <a:pt x="802" y="27"/>
                  </a:lnTo>
                  <a:lnTo>
                    <a:pt x="826" y="57"/>
                  </a:lnTo>
                  <a:lnTo>
                    <a:pt x="847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9" name="Freeform 39"/>
            <p:cNvSpPr>
              <a:spLocks/>
            </p:cNvSpPr>
            <p:nvPr/>
          </p:nvSpPr>
          <p:spPr bwMode="auto">
            <a:xfrm>
              <a:off x="4213226" y="3790951"/>
              <a:ext cx="568325" cy="141288"/>
            </a:xfrm>
            <a:custGeom>
              <a:avLst/>
              <a:gdLst>
                <a:gd name="T0" fmla="*/ 0 w 358"/>
                <a:gd name="T1" fmla="*/ 0 h 89"/>
                <a:gd name="T2" fmla="*/ 347 w 358"/>
                <a:gd name="T3" fmla="*/ 0 h 89"/>
                <a:gd name="T4" fmla="*/ 355 w 358"/>
                <a:gd name="T5" fmla="*/ 43 h 89"/>
                <a:gd name="T6" fmla="*/ 358 w 358"/>
                <a:gd name="T7" fmla="*/ 89 h 89"/>
                <a:gd name="T8" fmla="*/ 0 w 358"/>
                <a:gd name="T9" fmla="*/ 89 h 89"/>
                <a:gd name="T10" fmla="*/ 0 w 358"/>
                <a:gd name="T1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" h="89">
                  <a:moveTo>
                    <a:pt x="0" y="0"/>
                  </a:moveTo>
                  <a:lnTo>
                    <a:pt x="347" y="0"/>
                  </a:lnTo>
                  <a:lnTo>
                    <a:pt x="355" y="43"/>
                  </a:lnTo>
                  <a:lnTo>
                    <a:pt x="358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0" name="Freeform 40"/>
            <p:cNvSpPr>
              <a:spLocks/>
            </p:cNvSpPr>
            <p:nvPr/>
          </p:nvSpPr>
          <p:spPr bwMode="auto">
            <a:xfrm>
              <a:off x="3074988" y="4075113"/>
              <a:ext cx="1689100" cy="141288"/>
            </a:xfrm>
            <a:custGeom>
              <a:avLst/>
              <a:gdLst>
                <a:gd name="T0" fmla="*/ 0 w 1064"/>
                <a:gd name="T1" fmla="*/ 0 h 89"/>
                <a:gd name="T2" fmla="*/ 1064 w 1064"/>
                <a:gd name="T3" fmla="*/ 0 h 89"/>
                <a:gd name="T4" fmla="*/ 1054 w 1064"/>
                <a:gd name="T5" fmla="*/ 31 h 89"/>
                <a:gd name="T6" fmla="*/ 1042 w 1064"/>
                <a:gd name="T7" fmla="*/ 60 h 89"/>
                <a:gd name="T8" fmla="*/ 1027 w 1064"/>
                <a:gd name="T9" fmla="*/ 89 h 89"/>
                <a:gd name="T10" fmla="*/ 0 w 1064"/>
                <a:gd name="T11" fmla="*/ 89 h 89"/>
                <a:gd name="T12" fmla="*/ 0 w 1064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4" h="89">
                  <a:moveTo>
                    <a:pt x="0" y="0"/>
                  </a:moveTo>
                  <a:lnTo>
                    <a:pt x="1064" y="0"/>
                  </a:lnTo>
                  <a:lnTo>
                    <a:pt x="1054" y="31"/>
                  </a:lnTo>
                  <a:lnTo>
                    <a:pt x="1042" y="60"/>
                  </a:lnTo>
                  <a:lnTo>
                    <a:pt x="102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1" name="Freeform 41"/>
            <p:cNvSpPr>
              <a:spLocks/>
            </p:cNvSpPr>
            <p:nvPr/>
          </p:nvSpPr>
          <p:spPr bwMode="auto">
            <a:xfrm>
              <a:off x="3074988" y="4359276"/>
              <a:ext cx="1516063" cy="141288"/>
            </a:xfrm>
            <a:custGeom>
              <a:avLst/>
              <a:gdLst>
                <a:gd name="T0" fmla="*/ 0 w 955"/>
                <a:gd name="T1" fmla="*/ 0 h 89"/>
                <a:gd name="T2" fmla="*/ 955 w 955"/>
                <a:gd name="T3" fmla="*/ 0 h 89"/>
                <a:gd name="T4" fmla="*/ 921 w 955"/>
                <a:gd name="T5" fmla="*/ 26 h 89"/>
                <a:gd name="T6" fmla="*/ 885 w 955"/>
                <a:gd name="T7" fmla="*/ 48 h 89"/>
                <a:gd name="T8" fmla="*/ 846 w 955"/>
                <a:gd name="T9" fmla="*/ 65 h 89"/>
                <a:gd name="T10" fmla="*/ 805 w 955"/>
                <a:gd name="T11" fmla="*/ 78 h 89"/>
                <a:gd name="T12" fmla="*/ 761 w 955"/>
                <a:gd name="T13" fmla="*/ 86 h 89"/>
                <a:gd name="T14" fmla="*/ 717 w 955"/>
                <a:gd name="T15" fmla="*/ 89 h 89"/>
                <a:gd name="T16" fmla="*/ 0 w 955"/>
                <a:gd name="T17" fmla="*/ 89 h 89"/>
                <a:gd name="T18" fmla="*/ 0 w 955"/>
                <a:gd name="T1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5" h="89">
                  <a:moveTo>
                    <a:pt x="0" y="0"/>
                  </a:moveTo>
                  <a:lnTo>
                    <a:pt x="955" y="0"/>
                  </a:lnTo>
                  <a:lnTo>
                    <a:pt x="921" y="26"/>
                  </a:lnTo>
                  <a:lnTo>
                    <a:pt x="885" y="48"/>
                  </a:lnTo>
                  <a:lnTo>
                    <a:pt x="846" y="65"/>
                  </a:lnTo>
                  <a:lnTo>
                    <a:pt x="805" y="78"/>
                  </a:lnTo>
                  <a:lnTo>
                    <a:pt x="761" y="86"/>
                  </a:lnTo>
                  <a:lnTo>
                    <a:pt x="71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2" name="Freeform 42"/>
            <p:cNvSpPr>
              <a:spLocks/>
            </p:cNvSpPr>
            <p:nvPr/>
          </p:nvSpPr>
          <p:spPr bwMode="auto">
            <a:xfrm>
              <a:off x="3360738" y="3221038"/>
              <a:ext cx="1344613" cy="141288"/>
            </a:xfrm>
            <a:custGeom>
              <a:avLst/>
              <a:gdLst>
                <a:gd name="T0" fmla="*/ 0 w 847"/>
                <a:gd name="T1" fmla="*/ 0 h 89"/>
                <a:gd name="T2" fmla="*/ 847 w 847"/>
                <a:gd name="T3" fmla="*/ 0 h 89"/>
                <a:gd name="T4" fmla="*/ 826 w 847"/>
                <a:gd name="T5" fmla="*/ 33 h 89"/>
                <a:gd name="T6" fmla="*/ 802 w 847"/>
                <a:gd name="T7" fmla="*/ 62 h 89"/>
                <a:gd name="T8" fmla="*/ 775 w 847"/>
                <a:gd name="T9" fmla="*/ 89 h 89"/>
                <a:gd name="T10" fmla="*/ 0 w 847"/>
                <a:gd name="T11" fmla="*/ 89 h 89"/>
                <a:gd name="T12" fmla="*/ 0 w 847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7" h="89">
                  <a:moveTo>
                    <a:pt x="0" y="0"/>
                  </a:moveTo>
                  <a:lnTo>
                    <a:pt x="847" y="0"/>
                  </a:lnTo>
                  <a:lnTo>
                    <a:pt x="826" y="33"/>
                  </a:lnTo>
                  <a:lnTo>
                    <a:pt x="802" y="62"/>
                  </a:lnTo>
                  <a:lnTo>
                    <a:pt x="775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3" name="Freeform 43"/>
            <p:cNvSpPr>
              <a:spLocks/>
            </p:cNvSpPr>
            <p:nvPr/>
          </p:nvSpPr>
          <p:spPr bwMode="auto">
            <a:xfrm>
              <a:off x="4213226" y="2936876"/>
              <a:ext cx="568325" cy="141288"/>
            </a:xfrm>
            <a:custGeom>
              <a:avLst/>
              <a:gdLst>
                <a:gd name="T0" fmla="*/ 0 w 358"/>
                <a:gd name="T1" fmla="*/ 0 h 89"/>
                <a:gd name="T2" fmla="*/ 358 w 358"/>
                <a:gd name="T3" fmla="*/ 0 h 89"/>
                <a:gd name="T4" fmla="*/ 355 w 358"/>
                <a:gd name="T5" fmla="*/ 46 h 89"/>
                <a:gd name="T6" fmla="*/ 347 w 358"/>
                <a:gd name="T7" fmla="*/ 89 h 89"/>
                <a:gd name="T8" fmla="*/ 0 w 358"/>
                <a:gd name="T9" fmla="*/ 89 h 89"/>
                <a:gd name="T10" fmla="*/ 0 w 358"/>
                <a:gd name="T1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" h="89">
                  <a:moveTo>
                    <a:pt x="0" y="0"/>
                  </a:moveTo>
                  <a:lnTo>
                    <a:pt x="358" y="0"/>
                  </a:lnTo>
                  <a:lnTo>
                    <a:pt x="355" y="46"/>
                  </a:lnTo>
                  <a:lnTo>
                    <a:pt x="34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4" name="Freeform 44"/>
            <p:cNvSpPr>
              <a:spLocks/>
            </p:cNvSpPr>
            <p:nvPr/>
          </p:nvSpPr>
          <p:spPr bwMode="auto">
            <a:xfrm>
              <a:off x="3074988" y="2368551"/>
              <a:ext cx="1516063" cy="142875"/>
            </a:xfrm>
            <a:custGeom>
              <a:avLst/>
              <a:gdLst>
                <a:gd name="T0" fmla="*/ 0 w 955"/>
                <a:gd name="T1" fmla="*/ 0 h 90"/>
                <a:gd name="T2" fmla="*/ 717 w 955"/>
                <a:gd name="T3" fmla="*/ 0 h 90"/>
                <a:gd name="T4" fmla="*/ 761 w 955"/>
                <a:gd name="T5" fmla="*/ 3 h 90"/>
                <a:gd name="T6" fmla="*/ 805 w 955"/>
                <a:gd name="T7" fmla="*/ 11 h 90"/>
                <a:gd name="T8" fmla="*/ 846 w 955"/>
                <a:gd name="T9" fmla="*/ 24 h 90"/>
                <a:gd name="T10" fmla="*/ 885 w 955"/>
                <a:gd name="T11" fmla="*/ 41 h 90"/>
                <a:gd name="T12" fmla="*/ 921 w 955"/>
                <a:gd name="T13" fmla="*/ 63 h 90"/>
                <a:gd name="T14" fmla="*/ 955 w 955"/>
                <a:gd name="T15" fmla="*/ 90 h 90"/>
                <a:gd name="T16" fmla="*/ 0 w 955"/>
                <a:gd name="T17" fmla="*/ 90 h 90"/>
                <a:gd name="T18" fmla="*/ 0 w 955"/>
                <a:gd name="T1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5" h="90">
                  <a:moveTo>
                    <a:pt x="0" y="0"/>
                  </a:moveTo>
                  <a:lnTo>
                    <a:pt x="717" y="0"/>
                  </a:lnTo>
                  <a:lnTo>
                    <a:pt x="761" y="3"/>
                  </a:lnTo>
                  <a:lnTo>
                    <a:pt x="805" y="11"/>
                  </a:lnTo>
                  <a:lnTo>
                    <a:pt x="846" y="24"/>
                  </a:lnTo>
                  <a:lnTo>
                    <a:pt x="885" y="41"/>
                  </a:lnTo>
                  <a:lnTo>
                    <a:pt x="921" y="63"/>
                  </a:lnTo>
                  <a:lnTo>
                    <a:pt x="955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5" name="Freeform 45"/>
            <p:cNvSpPr>
              <a:spLocks/>
            </p:cNvSpPr>
            <p:nvPr/>
          </p:nvSpPr>
          <p:spPr bwMode="auto">
            <a:xfrm>
              <a:off x="3074988" y="2652713"/>
              <a:ext cx="1689100" cy="141288"/>
            </a:xfrm>
            <a:custGeom>
              <a:avLst/>
              <a:gdLst>
                <a:gd name="T0" fmla="*/ 0 w 1064"/>
                <a:gd name="T1" fmla="*/ 0 h 89"/>
                <a:gd name="T2" fmla="*/ 1027 w 1064"/>
                <a:gd name="T3" fmla="*/ 0 h 89"/>
                <a:gd name="T4" fmla="*/ 1042 w 1064"/>
                <a:gd name="T5" fmla="*/ 28 h 89"/>
                <a:gd name="T6" fmla="*/ 1054 w 1064"/>
                <a:gd name="T7" fmla="*/ 58 h 89"/>
                <a:gd name="T8" fmla="*/ 1064 w 1064"/>
                <a:gd name="T9" fmla="*/ 89 h 89"/>
                <a:gd name="T10" fmla="*/ 0 w 1064"/>
                <a:gd name="T11" fmla="*/ 89 h 89"/>
                <a:gd name="T12" fmla="*/ 0 w 1064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4" h="89">
                  <a:moveTo>
                    <a:pt x="0" y="0"/>
                  </a:moveTo>
                  <a:lnTo>
                    <a:pt x="1027" y="0"/>
                  </a:lnTo>
                  <a:lnTo>
                    <a:pt x="1042" y="28"/>
                  </a:lnTo>
                  <a:lnTo>
                    <a:pt x="1054" y="58"/>
                  </a:lnTo>
                  <a:lnTo>
                    <a:pt x="1064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</p:grpSp>
      <p:sp>
        <p:nvSpPr>
          <p:cNvPr id="97" name="Title 1"/>
          <p:cNvSpPr>
            <a:spLocks noGrp="1"/>
          </p:cNvSpPr>
          <p:nvPr>
            <p:ph type="title"/>
          </p:nvPr>
        </p:nvSpPr>
        <p:spPr>
          <a:xfrm>
            <a:off x="407324" y="602463"/>
            <a:ext cx="4653135" cy="1118255"/>
          </a:xfrm>
        </p:spPr>
        <p:txBody>
          <a:bodyPr wrap="square">
            <a:spAutoFit/>
          </a:bodyPr>
          <a:lstStyle>
            <a:lvl1pPr algn="l" defTabSz="91431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kern="1200" baseline="0" dirty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2" name="Rectangle 131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FFFFFF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384717916"/>
      </p:ext>
    </p:extLst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5588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49" name="Rectangle 48"/>
          <p:cNvSpPr/>
          <p:nvPr userDrawn="1"/>
        </p:nvSpPr>
        <p:spPr>
          <a:xfrm>
            <a:off x="5695462" y="0"/>
            <a:ext cx="1699242" cy="5143500"/>
          </a:xfrm>
          <a:prstGeom prst="rect">
            <a:avLst/>
          </a:prstGeom>
          <a:solidFill>
            <a:srgbClr val="0094B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grpSp>
        <p:nvGrpSpPr>
          <p:cNvPr id="55" name="Group 54"/>
          <p:cNvGrpSpPr/>
          <p:nvPr userDrawn="1"/>
        </p:nvGrpSpPr>
        <p:grpSpPr>
          <a:xfrm>
            <a:off x="8252694" y="4655057"/>
            <a:ext cx="631978" cy="256109"/>
            <a:chOff x="1938338" y="2368551"/>
            <a:chExt cx="5260976" cy="2132013"/>
          </a:xfrm>
          <a:solidFill>
            <a:srgbClr val="FFFFFF"/>
          </a:solidFill>
        </p:grpSpPr>
        <p:sp>
          <p:nvSpPr>
            <p:cNvPr id="56" name="Freeform 6"/>
            <p:cNvSpPr>
              <a:spLocks/>
            </p:cNvSpPr>
            <p:nvPr/>
          </p:nvSpPr>
          <p:spPr bwMode="auto">
            <a:xfrm>
              <a:off x="5208588" y="2936876"/>
              <a:ext cx="758825" cy="141288"/>
            </a:xfrm>
            <a:custGeom>
              <a:avLst/>
              <a:gdLst>
                <a:gd name="T0" fmla="*/ 0 w 478"/>
                <a:gd name="T1" fmla="*/ 0 h 89"/>
                <a:gd name="T2" fmla="*/ 448 w 478"/>
                <a:gd name="T3" fmla="*/ 0 h 89"/>
                <a:gd name="T4" fmla="*/ 455 w 478"/>
                <a:gd name="T5" fmla="*/ 22 h 89"/>
                <a:gd name="T6" fmla="*/ 461 w 478"/>
                <a:gd name="T7" fmla="*/ 40 h 89"/>
                <a:gd name="T8" fmla="*/ 466 w 478"/>
                <a:gd name="T9" fmla="*/ 56 h 89"/>
                <a:gd name="T10" fmla="*/ 473 w 478"/>
                <a:gd name="T11" fmla="*/ 72 h 89"/>
                <a:gd name="T12" fmla="*/ 478 w 478"/>
                <a:gd name="T13" fmla="*/ 89 h 89"/>
                <a:gd name="T14" fmla="*/ 0 w 478"/>
                <a:gd name="T15" fmla="*/ 89 h 89"/>
                <a:gd name="T16" fmla="*/ 0 w 478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8" h="89">
                  <a:moveTo>
                    <a:pt x="0" y="0"/>
                  </a:moveTo>
                  <a:lnTo>
                    <a:pt x="448" y="0"/>
                  </a:lnTo>
                  <a:lnTo>
                    <a:pt x="455" y="22"/>
                  </a:lnTo>
                  <a:lnTo>
                    <a:pt x="461" y="40"/>
                  </a:lnTo>
                  <a:lnTo>
                    <a:pt x="466" y="56"/>
                  </a:lnTo>
                  <a:lnTo>
                    <a:pt x="473" y="72"/>
                  </a:lnTo>
                  <a:lnTo>
                    <a:pt x="478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57" name="Freeform 7"/>
            <p:cNvSpPr>
              <a:spLocks/>
            </p:cNvSpPr>
            <p:nvPr/>
          </p:nvSpPr>
          <p:spPr bwMode="auto">
            <a:xfrm>
              <a:off x="6156326" y="2936876"/>
              <a:ext cx="758825" cy="141288"/>
            </a:xfrm>
            <a:custGeom>
              <a:avLst/>
              <a:gdLst>
                <a:gd name="T0" fmla="*/ 30 w 478"/>
                <a:gd name="T1" fmla="*/ 0 h 89"/>
                <a:gd name="T2" fmla="*/ 478 w 478"/>
                <a:gd name="T3" fmla="*/ 0 h 89"/>
                <a:gd name="T4" fmla="*/ 478 w 478"/>
                <a:gd name="T5" fmla="*/ 89 h 89"/>
                <a:gd name="T6" fmla="*/ 0 w 478"/>
                <a:gd name="T7" fmla="*/ 89 h 89"/>
                <a:gd name="T8" fmla="*/ 30 w 478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89">
                  <a:moveTo>
                    <a:pt x="30" y="0"/>
                  </a:moveTo>
                  <a:lnTo>
                    <a:pt x="478" y="0"/>
                  </a:lnTo>
                  <a:lnTo>
                    <a:pt x="478" y="89"/>
                  </a:lnTo>
                  <a:lnTo>
                    <a:pt x="0" y="89"/>
                  </a:ln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58" name="Freeform 8"/>
            <p:cNvSpPr>
              <a:spLocks/>
            </p:cNvSpPr>
            <p:nvPr/>
          </p:nvSpPr>
          <p:spPr bwMode="auto">
            <a:xfrm>
              <a:off x="5635626" y="3221038"/>
              <a:ext cx="427038" cy="141288"/>
            </a:xfrm>
            <a:custGeom>
              <a:avLst/>
              <a:gdLst>
                <a:gd name="T0" fmla="*/ 0 w 269"/>
                <a:gd name="T1" fmla="*/ 0 h 89"/>
                <a:gd name="T2" fmla="*/ 239 w 269"/>
                <a:gd name="T3" fmla="*/ 0 h 89"/>
                <a:gd name="T4" fmla="*/ 242 w 269"/>
                <a:gd name="T5" fmla="*/ 8 h 89"/>
                <a:gd name="T6" fmla="*/ 245 w 269"/>
                <a:gd name="T7" fmla="*/ 19 h 89"/>
                <a:gd name="T8" fmla="*/ 249 w 269"/>
                <a:gd name="T9" fmla="*/ 31 h 89"/>
                <a:gd name="T10" fmla="*/ 254 w 269"/>
                <a:gd name="T11" fmla="*/ 45 h 89"/>
                <a:gd name="T12" fmla="*/ 258 w 269"/>
                <a:gd name="T13" fmla="*/ 58 h 89"/>
                <a:gd name="T14" fmla="*/ 262 w 269"/>
                <a:gd name="T15" fmla="*/ 70 h 89"/>
                <a:gd name="T16" fmla="*/ 266 w 269"/>
                <a:gd name="T17" fmla="*/ 80 h 89"/>
                <a:gd name="T18" fmla="*/ 268 w 269"/>
                <a:gd name="T19" fmla="*/ 87 h 89"/>
                <a:gd name="T20" fmla="*/ 269 w 269"/>
                <a:gd name="T21" fmla="*/ 89 h 89"/>
                <a:gd name="T22" fmla="*/ 30 w 269"/>
                <a:gd name="T23" fmla="*/ 89 h 89"/>
                <a:gd name="T24" fmla="*/ 27 w 269"/>
                <a:gd name="T25" fmla="*/ 82 h 89"/>
                <a:gd name="T26" fmla="*/ 23 w 269"/>
                <a:gd name="T27" fmla="*/ 71 h 89"/>
                <a:gd name="T28" fmla="*/ 19 w 269"/>
                <a:gd name="T29" fmla="*/ 59 h 89"/>
                <a:gd name="T30" fmla="*/ 15 w 269"/>
                <a:gd name="T31" fmla="*/ 45 h 89"/>
                <a:gd name="T32" fmla="*/ 10 w 269"/>
                <a:gd name="T33" fmla="*/ 32 h 89"/>
                <a:gd name="T34" fmla="*/ 6 w 269"/>
                <a:gd name="T35" fmla="*/ 20 h 89"/>
                <a:gd name="T36" fmla="*/ 3 w 269"/>
                <a:gd name="T37" fmla="*/ 10 h 89"/>
                <a:gd name="T38" fmla="*/ 0 w 269"/>
                <a:gd name="T39" fmla="*/ 3 h 89"/>
                <a:gd name="T40" fmla="*/ 0 w 269"/>
                <a:gd name="T4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69" h="89">
                  <a:moveTo>
                    <a:pt x="0" y="0"/>
                  </a:moveTo>
                  <a:lnTo>
                    <a:pt x="239" y="0"/>
                  </a:lnTo>
                  <a:lnTo>
                    <a:pt x="242" y="8"/>
                  </a:lnTo>
                  <a:lnTo>
                    <a:pt x="245" y="19"/>
                  </a:lnTo>
                  <a:lnTo>
                    <a:pt x="249" y="31"/>
                  </a:lnTo>
                  <a:lnTo>
                    <a:pt x="254" y="45"/>
                  </a:lnTo>
                  <a:lnTo>
                    <a:pt x="258" y="58"/>
                  </a:lnTo>
                  <a:lnTo>
                    <a:pt x="262" y="70"/>
                  </a:lnTo>
                  <a:lnTo>
                    <a:pt x="266" y="80"/>
                  </a:lnTo>
                  <a:lnTo>
                    <a:pt x="268" y="87"/>
                  </a:lnTo>
                  <a:lnTo>
                    <a:pt x="269" y="89"/>
                  </a:lnTo>
                  <a:lnTo>
                    <a:pt x="30" y="89"/>
                  </a:lnTo>
                  <a:lnTo>
                    <a:pt x="27" y="82"/>
                  </a:lnTo>
                  <a:lnTo>
                    <a:pt x="23" y="71"/>
                  </a:lnTo>
                  <a:lnTo>
                    <a:pt x="19" y="59"/>
                  </a:lnTo>
                  <a:lnTo>
                    <a:pt x="15" y="45"/>
                  </a:lnTo>
                  <a:lnTo>
                    <a:pt x="10" y="32"/>
                  </a:lnTo>
                  <a:lnTo>
                    <a:pt x="6" y="20"/>
                  </a:lnTo>
                  <a:lnTo>
                    <a:pt x="3" y="10"/>
                  </a:lnTo>
                  <a:lnTo>
                    <a:pt x="0" y="3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59" name="Freeform 9"/>
            <p:cNvSpPr>
              <a:spLocks/>
            </p:cNvSpPr>
            <p:nvPr/>
          </p:nvSpPr>
          <p:spPr bwMode="auto">
            <a:xfrm>
              <a:off x="6062663" y="3221038"/>
              <a:ext cx="425450" cy="141288"/>
            </a:xfrm>
            <a:custGeom>
              <a:avLst/>
              <a:gdLst>
                <a:gd name="T0" fmla="*/ 29 w 268"/>
                <a:gd name="T1" fmla="*/ 0 h 89"/>
                <a:gd name="T2" fmla="*/ 268 w 268"/>
                <a:gd name="T3" fmla="*/ 0 h 89"/>
                <a:gd name="T4" fmla="*/ 238 w 268"/>
                <a:gd name="T5" fmla="*/ 89 h 89"/>
                <a:gd name="T6" fmla="*/ 0 w 268"/>
                <a:gd name="T7" fmla="*/ 89 h 89"/>
                <a:gd name="T8" fmla="*/ 29 w 268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8" h="89">
                  <a:moveTo>
                    <a:pt x="29" y="0"/>
                  </a:moveTo>
                  <a:lnTo>
                    <a:pt x="268" y="0"/>
                  </a:lnTo>
                  <a:lnTo>
                    <a:pt x="238" y="89"/>
                  </a:lnTo>
                  <a:lnTo>
                    <a:pt x="0" y="89"/>
                  </a:lnTo>
                  <a:lnTo>
                    <a:pt x="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0" name="Freeform 10"/>
            <p:cNvSpPr>
              <a:spLocks/>
            </p:cNvSpPr>
            <p:nvPr/>
          </p:nvSpPr>
          <p:spPr bwMode="auto">
            <a:xfrm>
              <a:off x="5730876" y="3505201"/>
              <a:ext cx="663575" cy="142875"/>
            </a:xfrm>
            <a:custGeom>
              <a:avLst/>
              <a:gdLst>
                <a:gd name="T0" fmla="*/ 0 w 418"/>
                <a:gd name="T1" fmla="*/ 0 h 90"/>
                <a:gd name="T2" fmla="*/ 418 w 418"/>
                <a:gd name="T3" fmla="*/ 0 h 90"/>
                <a:gd name="T4" fmla="*/ 388 w 418"/>
                <a:gd name="T5" fmla="*/ 90 h 90"/>
                <a:gd name="T6" fmla="*/ 30 w 418"/>
                <a:gd name="T7" fmla="*/ 90 h 90"/>
                <a:gd name="T8" fmla="*/ 22 w 418"/>
                <a:gd name="T9" fmla="*/ 68 h 90"/>
                <a:gd name="T10" fmla="*/ 16 w 418"/>
                <a:gd name="T11" fmla="*/ 50 h 90"/>
                <a:gd name="T12" fmla="*/ 11 w 418"/>
                <a:gd name="T13" fmla="*/ 34 h 90"/>
                <a:gd name="T14" fmla="*/ 6 w 418"/>
                <a:gd name="T15" fmla="*/ 18 h 90"/>
                <a:gd name="T16" fmla="*/ 0 w 418"/>
                <a:gd name="T1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8" h="90">
                  <a:moveTo>
                    <a:pt x="0" y="0"/>
                  </a:moveTo>
                  <a:lnTo>
                    <a:pt x="418" y="0"/>
                  </a:lnTo>
                  <a:lnTo>
                    <a:pt x="388" y="90"/>
                  </a:lnTo>
                  <a:lnTo>
                    <a:pt x="30" y="90"/>
                  </a:lnTo>
                  <a:lnTo>
                    <a:pt x="22" y="68"/>
                  </a:lnTo>
                  <a:lnTo>
                    <a:pt x="16" y="50"/>
                  </a:lnTo>
                  <a:lnTo>
                    <a:pt x="11" y="34"/>
                  </a:lnTo>
                  <a:lnTo>
                    <a:pt x="6" y="1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1" name="Rectangle 11"/>
            <p:cNvSpPr>
              <a:spLocks noChangeArrowheads="1"/>
            </p:cNvSpPr>
            <p:nvPr/>
          </p:nvSpPr>
          <p:spPr bwMode="auto">
            <a:xfrm>
              <a:off x="5208588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2" name="Rectangle 12"/>
            <p:cNvSpPr>
              <a:spLocks noChangeArrowheads="1"/>
            </p:cNvSpPr>
            <p:nvPr/>
          </p:nvSpPr>
          <p:spPr bwMode="auto">
            <a:xfrm>
              <a:off x="6488113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3" name="Rectangle 13"/>
            <p:cNvSpPr>
              <a:spLocks noChangeArrowheads="1"/>
            </p:cNvSpPr>
            <p:nvPr/>
          </p:nvSpPr>
          <p:spPr bwMode="auto">
            <a:xfrm>
              <a:off x="5208588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4" name="Rectangle 14"/>
            <p:cNvSpPr>
              <a:spLocks noChangeArrowheads="1"/>
            </p:cNvSpPr>
            <p:nvPr/>
          </p:nvSpPr>
          <p:spPr bwMode="auto">
            <a:xfrm>
              <a:off x="6488113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5" name="Rectangle 64"/>
            <p:cNvSpPr>
              <a:spLocks noChangeArrowheads="1"/>
            </p:cNvSpPr>
            <p:nvPr/>
          </p:nvSpPr>
          <p:spPr bwMode="auto">
            <a:xfrm>
              <a:off x="5208588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6" name="Rectangle 65"/>
            <p:cNvSpPr>
              <a:spLocks noChangeArrowheads="1"/>
            </p:cNvSpPr>
            <p:nvPr/>
          </p:nvSpPr>
          <p:spPr bwMode="auto">
            <a:xfrm>
              <a:off x="6488113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7" name="Rectangle 66"/>
            <p:cNvSpPr>
              <a:spLocks noChangeArrowheads="1"/>
            </p:cNvSpPr>
            <p:nvPr/>
          </p:nvSpPr>
          <p:spPr bwMode="auto">
            <a:xfrm>
              <a:off x="4924426" y="4075113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8" name="Rectangle 67"/>
            <p:cNvSpPr>
              <a:spLocks noChangeArrowheads="1"/>
            </p:cNvSpPr>
            <p:nvPr/>
          </p:nvSpPr>
          <p:spPr bwMode="auto">
            <a:xfrm>
              <a:off x="4924426" y="4359276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69" name="Rectangle 19"/>
            <p:cNvSpPr>
              <a:spLocks noChangeArrowheads="1"/>
            </p:cNvSpPr>
            <p:nvPr/>
          </p:nvSpPr>
          <p:spPr bwMode="auto">
            <a:xfrm>
              <a:off x="3360738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0" name="Rectangle 20"/>
            <p:cNvSpPr>
              <a:spLocks noChangeArrowheads="1"/>
            </p:cNvSpPr>
            <p:nvPr/>
          </p:nvSpPr>
          <p:spPr bwMode="auto">
            <a:xfrm>
              <a:off x="3360738" y="2936876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1" name="Rectangle 21"/>
            <p:cNvSpPr>
              <a:spLocks noChangeArrowheads="1"/>
            </p:cNvSpPr>
            <p:nvPr/>
          </p:nvSpPr>
          <p:spPr bwMode="auto">
            <a:xfrm>
              <a:off x="2222501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2" name="Rectangle 22"/>
            <p:cNvSpPr>
              <a:spLocks noChangeArrowheads="1"/>
            </p:cNvSpPr>
            <p:nvPr/>
          </p:nvSpPr>
          <p:spPr bwMode="auto">
            <a:xfrm>
              <a:off x="2222501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3" name="Rectangle 23"/>
            <p:cNvSpPr>
              <a:spLocks noChangeArrowheads="1"/>
            </p:cNvSpPr>
            <p:nvPr/>
          </p:nvSpPr>
          <p:spPr bwMode="auto">
            <a:xfrm>
              <a:off x="2222501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4" name="Rectangle 24"/>
            <p:cNvSpPr>
              <a:spLocks noChangeArrowheads="1"/>
            </p:cNvSpPr>
            <p:nvPr/>
          </p:nvSpPr>
          <p:spPr bwMode="auto">
            <a:xfrm>
              <a:off x="2222501" y="2936876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5" name="Rectangle 25"/>
            <p:cNvSpPr>
              <a:spLocks noChangeArrowheads="1"/>
            </p:cNvSpPr>
            <p:nvPr/>
          </p:nvSpPr>
          <p:spPr bwMode="auto">
            <a:xfrm>
              <a:off x="1938338" y="4075113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6" name="Rectangle 26"/>
            <p:cNvSpPr>
              <a:spLocks noChangeArrowheads="1"/>
            </p:cNvSpPr>
            <p:nvPr/>
          </p:nvSpPr>
          <p:spPr bwMode="auto">
            <a:xfrm>
              <a:off x="1938338" y="4359276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7" name="Rectangle 27"/>
            <p:cNvSpPr>
              <a:spLocks noChangeArrowheads="1"/>
            </p:cNvSpPr>
            <p:nvPr/>
          </p:nvSpPr>
          <p:spPr bwMode="auto">
            <a:xfrm>
              <a:off x="1938338" y="2368551"/>
              <a:ext cx="995363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8" name="Rectangle 28"/>
            <p:cNvSpPr>
              <a:spLocks noChangeArrowheads="1"/>
            </p:cNvSpPr>
            <p:nvPr/>
          </p:nvSpPr>
          <p:spPr bwMode="auto">
            <a:xfrm>
              <a:off x="1938338" y="2652713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79" name="Freeform 29"/>
            <p:cNvSpPr>
              <a:spLocks/>
            </p:cNvSpPr>
            <p:nvPr/>
          </p:nvSpPr>
          <p:spPr bwMode="auto">
            <a:xfrm>
              <a:off x="4924426" y="2368551"/>
              <a:ext cx="854075" cy="142875"/>
            </a:xfrm>
            <a:custGeom>
              <a:avLst/>
              <a:gdLst>
                <a:gd name="T0" fmla="*/ 0 w 538"/>
                <a:gd name="T1" fmla="*/ 0 h 90"/>
                <a:gd name="T2" fmla="*/ 508 w 538"/>
                <a:gd name="T3" fmla="*/ 0 h 90"/>
                <a:gd name="T4" fmla="*/ 514 w 538"/>
                <a:gd name="T5" fmla="*/ 17 h 90"/>
                <a:gd name="T6" fmla="*/ 519 w 538"/>
                <a:gd name="T7" fmla="*/ 33 h 90"/>
                <a:gd name="T8" fmla="*/ 524 w 538"/>
                <a:gd name="T9" fmla="*/ 49 h 90"/>
                <a:gd name="T10" fmla="*/ 530 w 538"/>
                <a:gd name="T11" fmla="*/ 68 h 90"/>
                <a:gd name="T12" fmla="*/ 538 w 538"/>
                <a:gd name="T13" fmla="*/ 90 h 90"/>
                <a:gd name="T14" fmla="*/ 0 w 538"/>
                <a:gd name="T15" fmla="*/ 90 h 90"/>
                <a:gd name="T16" fmla="*/ 0 w 538"/>
                <a:gd name="T1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8" h="90">
                  <a:moveTo>
                    <a:pt x="0" y="0"/>
                  </a:moveTo>
                  <a:lnTo>
                    <a:pt x="508" y="0"/>
                  </a:lnTo>
                  <a:lnTo>
                    <a:pt x="514" y="17"/>
                  </a:lnTo>
                  <a:lnTo>
                    <a:pt x="519" y="33"/>
                  </a:lnTo>
                  <a:lnTo>
                    <a:pt x="524" y="49"/>
                  </a:lnTo>
                  <a:lnTo>
                    <a:pt x="530" y="68"/>
                  </a:lnTo>
                  <a:lnTo>
                    <a:pt x="538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0" name="Freeform 30"/>
            <p:cNvSpPr>
              <a:spLocks/>
            </p:cNvSpPr>
            <p:nvPr/>
          </p:nvSpPr>
          <p:spPr bwMode="auto">
            <a:xfrm>
              <a:off x="4924426" y="2652713"/>
              <a:ext cx="947738" cy="141288"/>
            </a:xfrm>
            <a:custGeom>
              <a:avLst/>
              <a:gdLst>
                <a:gd name="T0" fmla="*/ 0 w 597"/>
                <a:gd name="T1" fmla="*/ 0 h 89"/>
                <a:gd name="T2" fmla="*/ 567 w 597"/>
                <a:gd name="T3" fmla="*/ 0 h 89"/>
                <a:gd name="T4" fmla="*/ 573 w 597"/>
                <a:gd name="T5" fmla="*/ 17 h 89"/>
                <a:gd name="T6" fmla="*/ 577 w 597"/>
                <a:gd name="T7" fmla="*/ 29 h 89"/>
                <a:gd name="T8" fmla="*/ 581 w 597"/>
                <a:gd name="T9" fmla="*/ 40 h 89"/>
                <a:gd name="T10" fmla="*/ 584 w 597"/>
                <a:gd name="T11" fmla="*/ 50 h 89"/>
                <a:gd name="T12" fmla="*/ 587 w 597"/>
                <a:gd name="T13" fmla="*/ 60 h 89"/>
                <a:gd name="T14" fmla="*/ 592 w 597"/>
                <a:gd name="T15" fmla="*/ 73 h 89"/>
                <a:gd name="T16" fmla="*/ 597 w 597"/>
                <a:gd name="T17" fmla="*/ 89 h 89"/>
                <a:gd name="T18" fmla="*/ 0 w 597"/>
                <a:gd name="T19" fmla="*/ 89 h 89"/>
                <a:gd name="T20" fmla="*/ 0 w 597"/>
                <a:gd name="T2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7" h="89">
                  <a:moveTo>
                    <a:pt x="0" y="0"/>
                  </a:moveTo>
                  <a:lnTo>
                    <a:pt x="567" y="0"/>
                  </a:lnTo>
                  <a:lnTo>
                    <a:pt x="573" y="17"/>
                  </a:lnTo>
                  <a:lnTo>
                    <a:pt x="577" y="29"/>
                  </a:lnTo>
                  <a:lnTo>
                    <a:pt x="581" y="40"/>
                  </a:lnTo>
                  <a:lnTo>
                    <a:pt x="584" y="50"/>
                  </a:lnTo>
                  <a:lnTo>
                    <a:pt x="587" y="60"/>
                  </a:lnTo>
                  <a:lnTo>
                    <a:pt x="592" y="73"/>
                  </a:lnTo>
                  <a:lnTo>
                    <a:pt x="59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1" name="Freeform 31"/>
            <p:cNvSpPr>
              <a:spLocks/>
            </p:cNvSpPr>
            <p:nvPr/>
          </p:nvSpPr>
          <p:spPr bwMode="auto">
            <a:xfrm>
              <a:off x="6346826" y="2368551"/>
              <a:ext cx="852488" cy="142875"/>
            </a:xfrm>
            <a:custGeom>
              <a:avLst/>
              <a:gdLst>
                <a:gd name="T0" fmla="*/ 30 w 537"/>
                <a:gd name="T1" fmla="*/ 0 h 90"/>
                <a:gd name="T2" fmla="*/ 537 w 537"/>
                <a:gd name="T3" fmla="*/ 0 h 90"/>
                <a:gd name="T4" fmla="*/ 537 w 537"/>
                <a:gd name="T5" fmla="*/ 90 h 90"/>
                <a:gd name="T6" fmla="*/ 0 w 537"/>
                <a:gd name="T7" fmla="*/ 90 h 90"/>
                <a:gd name="T8" fmla="*/ 30 w 537"/>
                <a:gd name="T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7" h="90">
                  <a:moveTo>
                    <a:pt x="30" y="0"/>
                  </a:moveTo>
                  <a:lnTo>
                    <a:pt x="537" y="0"/>
                  </a:lnTo>
                  <a:lnTo>
                    <a:pt x="537" y="90"/>
                  </a:lnTo>
                  <a:lnTo>
                    <a:pt x="0" y="90"/>
                  </a:ln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2" name="Freeform 32"/>
            <p:cNvSpPr>
              <a:spLocks/>
            </p:cNvSpPr>
            <p:nvPr/>
          </p:nvSpPr>
          <p:spPr bwMode="auto">
            <a:xfrm>
              <a:off x="6253163" y="2652713"/>
              <a:ext cx="946150" cy="141288"/>
            </a:xfrm>
            <a:custGeom>
              <a:avLst/>
              <a:gdLst>
                <a:gd name="T0" fmla="*/ 29 w 596"/>
                <a:gd name="T1" fmla="*/ 0 h 89"/>
                <a:gd name="T2" fmla="*/ 596 w 596"/>
                <a:gd name="T3" fmla="*/ 0 h 89"/>
                <a:gd name="T4" fmla="*/ 596 w 596"/>
                <a:gd name="T5" fmla="*/ 89 h 89"/>
                <a:gd name="T6" fmla="*/ 0 w 596"/>
                <a:gd name="T7" fmla="*/ 89 h 89"/>
                <a:gd name="T8" fmla="*/ 29 w 596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6" h="89">
                  <a:moveTo>
                    <a:pt x="29" y="0"/>
                  </a:moveTo>
                  <a:lnTo>
                    <a:pt x="596" y="0"/>
                  </a:lnTo>
                  <a:lnTo>
                    <a:pt x="596" y="89"/>
                  </a:lnTo>
                  <a:lnTo>
                    <a:pt x="0" y="89"/>
                  </a:lnTo>
                  <a:lnTo>
                    <a:pt x="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3" name="Rectangle 33"/>
            <p:cNvSpPr>
              <a:spLocks noChangeArrowheads="1"/>
            </p:cNvSpPr>
            <p:nvPr/>
          </p:nvSpPr>
          <p:spPr bwMode="auto">
            <a:xfrm>
              <a:off x="6488113" y="4075113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4" name="Rectangle 34"/>
            <p:cNvSpPr>
              <a:spLocks noChangeArrowheads="1"/>
            </p:cNvSpPr>
            <p:nvPr/>
          </p:nvSpPr>
          <p:spPr bwMode="auto">
            <a:xfrm>
              <a:off x="6488113" y="4359276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5" name="Freeform 35"/>
            <p:cNvSpPr>
              <a:spLocks/>
            </p:cNvSpPr>
            <p:nvPr/>
          </p:nvSpPr>
          <p:spPr bwMode="auto">
            <a:xfrm>
              <a:off x="6015038" y="4359276"/>
              <a:ext cx="93663" cy="141288"/>
            </a:xfrm>
            <a:custGeom>
              <a:avLst/>
              <a:gdLst>
                <a:gd name="T0" fmla="*/ 0 w 59"/>
                <a:gd name="T1" fmla="*/ 0 h 89"/>
                <a:gd name="T2" fmla="*/ 59 w 59"/>
                <a:gd name="T3" fmla="*/ 0 h 89"/>
                <a:gd name="T4" fmla="*/ 30 w 59"/>
                <a:gd name="T5" fmla="*/ 89 h 89"/>
                <a:gd name="T6" fmla="*/ 29 w 59"/>
                <a:gd name="T7" fmla="*/ 86 h 89"/>
                <a:gd name="T8" fmla="*/ 27 w 59"/>
                <a:gd name="T9" fmla="*/ 80 h 89"/>
                <a:gd name="T10" fmla="*/ 23 w 59"/>
                <a:gd name="T11" fmla="*/ 70 h 89"/>
                <a:gd name="T12" fmla="*/ 19 w 59"/>
                <a:gd name="T13" fmla="*/ 58 h 89"/>
                <a:gd name="T14" fmla="*/ 15 w 59"/>
                <a:gd name="T15" fmla="*/ 44 h 89"/>
                <a:gd name="T16" fmla="*/ 10 w 59"/>
                <a:gd name="T17" fmla="*/ 31 h 89"/>
                <a:gd name="T18" fmla="*/ 6 w 59"/>
                <a:gd name="T19" fmla="*/ 18 h 89"/>
                <a:gd name="T20" fmla="*/ 3 w 59"/>
                <a:gd name="T21" fmla="*/ 8 h 89"/>
                <a:gd name="T22" fmla="*/ 0 w 59"/>
                <a:gd name="T2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9" h="89">
                  <a:moveTo>
                    <a:pt x="0" y="0"/>
                  </a:moveTo>
                  <a:lnTo>
                    <a:pt x="59" y="0"/>
                  </a:lnTo>
                  <a:lnTo>
                    <a:pt x="30" y="89"/>
                  </a:lnTo>
                  <a:lnTo>
                    <a:pt x="29" y="86"/>
                  </a:lnTo>
                  <a:lnTo>
                    <a:pt x="27" y="80"/>
                  </a:lnTo>
                  <a:lnTo>
                    <a:pt x="23" y="70"/>
                  </a:lnTo>
                  <a:lnTo>
                    <a:pt x="19" y="58"/>
                  </a:lnTo>
                  <a:lnTo>
                    <a:pt x="15" y="44"/>
                  </a:lnTo>
                  <a:lnTo>
                    <a:pt x="10" y="31"/>
                  </a:lnTo>
                  <a:lnTo>
                    <a:pt x="6" y="18"/>
                  </a:lnTo>
                  <a:lnTo>
                    <a:pt x="3" y="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6" name="Freeform 36"/>
            <p:cNvSpPr>
              <a:spLocks/>
            </p:cNvSpPr>
            <p:nvPr/>
          </p:nvSpPr>
          <p:spPr bwMode="auto">
            <a:xfrm>
              <a:off x="5919788" y="4075113"/>
              <a:ext cx="284163" cy="141288"/>
            </a:xfrm>
            <a:custGeom>
              <a:avLst/>
              <a:gdLst>
                <a:gd name="T0" fmla="*/ 0 w 179"/>
                <a:gd name="T1" fmla="*/ 0 h 89"/>
                <a:gd name="T2" fmla="*/ 179 w 179"/>
                <a:gd name="T3" fmla="*/ 0 h 89"/>
                <a:gd name="T4" fmla="*/ 149 w 179"/>
                <a:gd name="T5" fmla="*/ 89 h 89"/>
                <a:gd name="T6" fmla="*/ 30 w 179"/>
                <a:gd name="T7" fmla="*/ 89 h 89"/>
                <a:gd name="T8" fmla="*/ 25 w 179"/>
                <a:gd name="T9" fmla="*/ 72 h 89"/>
                <a:gd name="T10" fmla="*/ 18 w 179"/>
                <a:gd name="T11" fmla="*/ 56 h 89"/>
                <a:gd name="T12" fmla="*/ 13 w 179"/>
                <a:gd name="T13" fmla="*/ 39 h 89"/>
                <a:gd name="T14" fmla="*/ 7 w 179"/>
                <a:gd name="T15" fmla="*/ 21 h 89"/>
                <a:gd name="T16" fmla="*/ 0 w 179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9" h="89">
                  <a:moveTo>
                    <a:pt x="0" y="0"/>
                  </a:moveTo>
                  <a:lnTo>
                    <a:pt x="179" y="0"/>
                  </a:lnTo>
                  <a:lnTo>
                    <a:pt x="149" y="89"/>
                  </a:lnTo>
                  <a:lnTo>
                    <a:pt x="30" y="89"/>
                  </a:lnTo>
                  <a:lnTo>
                    <a:pt x="25" y="72"/>
                  </a:lnTo>
                  <a:lnTo>
                    <a:pt x="18" y="56"/>
                  </a:lnTo>
                  <a:lnTo>
                    <a:pt x="13" y="39"/>
                  </a:lnTo>
                  <a:lnTo>
                    <a:pt x="7" y="2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7" name="Freeform 37"/>
            <p:cNvSpPr>
              <a:spLocks/>
            </p:cNvSpPr>
            <p:nvPr/>
          </p:nvSpPr>
          <p:spPr bwMode="auto">
            <a:xfrm>
              <a:off x="5824538" y="3790951"/>
              <a:ext cx="474663" cy="141288"/>
            </a:xfrm>
            <a:custGeom>
              <a:avLst/>
              <a:gdLst>
                <a:gd name="T0" fmla="*/ 0 w 299"/>
                <a:gd name="T1" fmla="*/ 0 h 89"/>
                <a:gd name="T2" fmla="*/ 299 w 299"/>
                <a:gd name="T3" fmla="*/ 0 h 89"/>
                <a:gd name="T4" fmla="*/ 270 w 299"/>
                <a:gd name="T5" fmla="*/ 89 h 89"/>
                <a:gd name="T6" fmla="*/ 30 w 299"/>
                <a:gd name="T7" fmla="*/ 89 h 89"/>
                <a:gd name="T8" fmla="*/ 25 w 299"/>
                <a:gd name="T9" fmla="*/ 72 h 89"/>
                <a:gd name="T10" fmla="*/ 20 w 299"/>
                <a:gd name="T11" fmla="*/ 59 h 89"/>
                <a:gd name="T12" fmla="*/ 17 w 299"/>
                <a:gd name="T13" fmla="*/ 49 h 89"/>
                <a:gd name="T14" fmla="*/ 14 w 299"/>
                <a:gd name="T15" fmla="*/ 39 h 89"/>
                <a:gd name="T16" fmla="*/ 10 w 299"/>
                <a:gd name="T17" fmla="*/ 29 h 89"/>
                <a:gd name="T18" fmla="*/ 6 w 299"/>
                <a:gd name="T19" fmla="*/ 16 h 89"/>
                <a:gd name="T20" fmla="*/ 0 w 299"/>
                <a:gd name="T2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9" h="89">
                  <a:moveTo>
                    <a:pt x="0" y="0"/>
                  </a:moveTo>
                  <a:lnTo>
                    <a:pt x="299" y="0"/>
                  </a:lnTo>
                  <a:lnTo>
                    <a:pt x="270" y="89"/>
                  </a:lnTo>
                  <a:lnTo>
                    <a:pt x="30" y="89"/>
                  </a:lnTo>
                  <a:lnTo>
                    <a:pt x="25" y="72"/>
                  </a:lnTo>
                  <a:lnTo>
                    <a:pt x="20" y="59"/>
                  </a:lnTo>
                  <a:lnTo>
                    <a:pt x="17" y="49"/>
                  </a:lnTo>
                  <a:lnTo>
                    <a:pt x="14" y="39"/>
                  </a:lnTo>
                  <a:lnTo>
                    <a:pt x="10" y="29"/>
                  </a:lnTo>
                  <a:lnTo>
                    <a:pt x="6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8" name="Freeform 38"/>
            <p:cNvSpPr>
              <a:spLocks/>
            </p:cNvSpPr>
            <p:nvPr/>
          </p:nvSpPr>
          <p:spPr bwMode="auto">
            <a:xfrm>
              <a:off x="3360738" y="3505201"/>
              <a:ext cx="1344613" cy="142875"/>
            </a:xfrm>
            <a:custGeom>
              <a:avLst/>
              <a:gdLst>
                <a:gd name="T0" fmla="*/ 0 w 847"/>
                <a:gd name="T1" fmla="*/ 0 h 90"/>
                <a:gd name="T2" fmla="*/ 774 w 847"/>
                <a:gd name="T3" fmla="*/ 0 h 90"/>
                <a:gd name="T4" fmla="*/ 802 w 847"/>
                <a:gd name="T5" fmla="*/ 27 h 90"/>
                <a:gd name="T6" fmla="*/ 826 w 847"/>
                <a:gd name="T7" fmla="*/ 57 h 90"/>
                <a:gd name="T8" fmla="*/ 847 w 847"/>
                <a:gd name="T9" fmla="*/ 90 h 90"/>
                <a:gd name="T10" fmla="*/ 0 w 847"/>
                <a:gd name="T11" fmla="*/ 90 h 90"/>
                <a:gd name="T12" fmla="*/ 0 w 847"/>
                <a:gd name="T13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7" h="90">
                  <a:moveTo>
                    <a:pt x="0" y="0"/>
                  </a:moveTo>
                  <a:lnTo>
                    <a:pt x="774" y="0"/>
                  </a:lnTo>
                  <a:lnTo>
                    <a:pt x="802" y="27"/>
                  </a:lnTo>
                  <a:lnTo>
                    <a:pt x="826" y="57"/>
                  </a:lnTo>
                  <a:lnTo>
                    <a:pt x="847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89" name="Freeform 39"/>
            <p:cNvSpPr>
              <a:spLocks/>
            </p:cNvSpPr>
            <p:nvPr/>
          </p:nvSpPr>
          <p:spPr bwMode="auto">
            <a:xfrm>
              <a:off x="4213226" y="3790951"/>
              <a:ext cx="568325" cy="141288"/>
            </a:xfrm>
            <a:custGeom>
              <a:avLst/>
              <a:gdLst>
                <a:gd name="T0" fmla="*/ 0 w 358"/>
                <a:gd name="T1" fmla="*/ 0 h 89"/>
                <a:gd name="T2" fmla="*/ 347 w 358"/>
                <a:gd name="T3" fmla="*/ 0 h 89"/>
                <a:gd name="T4" fmla="*/ 355 w 358"/>
                <a:gd name="T5" fmla="*/ 43 h 89"/>
                <a:gd name="T6" fmla="*/ 358 w 358"/>
                <a:gd name="T7" fmla="*/ 89 h 89"/>
                <a:gd name="T8" fmla="*/ 0 w 358"/>
                <a:gd name="T9" fmla="*/ 89 h 89"/>
                <a:gd name="T10" fmla="*/ 0 w 358"/>
                <a:gd name="T1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" h="89">
                  <a:moveTo>
                    <a:pt x="0" y="0"/>
                  </a:moveTo>
                  <a:lnTo>
                    <a:pt x="347" y="0"/>
                  </a:lnTo>
                  <a:lnTo>
                    <a:pt x="355" y="43"/>
                  </a:lnTo>
                  <a:lnTo>
                    <a:pt x="358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0" name="Freeform 40"/>
            <p:cNvSpPr>
              <a:spLocks/>
            </p:cNvSpPr>
            <p:nvPr/>
          </p:nvSpPr>
          <p:spPr bwMode="auto">
            <a:xfrm>
              <a:off x="3074988" y="4075113"/>
              <a:ext cx="1689100" cy="141288"/>
            </a:xfrm>
            <a:custGeom>
              <a:avLst/>
              <a:gdLst>
                <a:gd name="T0" fmla="*/ 0 w 1064"/>
                <a:gd name="T1" fmla="*/ 0 h 89"/>
                <a:gd name="T2" fmla="*/ 1064 w 1064"/>
                <a:gd name="T3" fmla="*/ 0 h 89"/>
                <a:gd name="T4" fmla="*/ 1054 w 1064"/>
                <a:gd name="T5" fmla="*/ 31 h 89"/>
                <a:gd name="T6" fmla="*/ 1042 w 1064"/>
                <a:gd name="T7" fmla="*/ 60 h 89"/>
                <a:gd name="T8" fmla="*/ 1027 w 1064"/>
                <a:gd name="T9" fmla="*/ 89 h 89"/>
                <a:gd name="T10" fmla="*/ 0 w 1064"/>
                <a:gd name="T11" fmla="*/ 89 h 89"/>
                <a:gd name="T12" fmla="*/ 0 w 1064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4" h="89">
                  <a:moveTo>
                    <a:pt x="0" y="0"/>
                  </a:moveTo>
                  <a:lnTo>
                    <a:pt x="1064" y="0"/>
                  </a:lnTo>
                  <a:lnTo>
                    <a:pt x="1054" y="31"/>
                  </a:lnTo>
                  <a:lnTo>
                    <a:pt x="1042" y="60"/>
                  </a:lnTo>
                  <a:lnTo>
                    <a:pt x="102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1" name="Freeform 41"/>
            <p:cNvSpPr>
              <a:spLocks/>
            </p:cNvSpPr>
            <p:nvPr/>
          </p:nvSpPr>
          <p:spPr bwMode="auto">
            <a:xfrm>
              <a:off x="3074988" y="4359276"/>
              <a:ext cx="1516063" cy="141288"/>
            </a:xfrm>
            <a:custGeom>
              <a:avLst/>
              <a:gdLst>
                <a:gd name="T0" fmla="*/ 0 w 955"/>
                <a:gd name="T1" fmla="*/ 0 h 89"/>
                <a:gd name="T2" fmla="*/ 955 w 955"/>
                <a:gd name="T3" fmla="*/ 0 h 89"/>
                <a:gd name="T4" fmla="*/ 921 w 955"/>
                <a:gd name="T5" fmla="*/ 26 h 89"/>
                <a:gd name="T6" fmla="*/ 885 w 955"/>
                <a:gd name="T7" fmla="*/ 48 h 89"/>
                <a:gd name="T8" fmla="*/ 846 w 955"/>
                <a:gd name="T9" fmla="*/ 65 h 89"/>
                <a:gd name="T10" fmla="*/ 805 w 955"/>
                <a:gd name="T11" fmla="*/ 78 h 89"/>
                <a:gd name="T12" fmla="*/ 761 w 955"/>
                <a:gd name="T13" fmla="*/ 86 h 89"/>
                <a:gd name="T14" fmla="*/ 717 w 955"/>
                <a:gd name="T15" fmla="*/ 89 h 89"/>
                <a:gd name="T16" fmla="*/ 0 w 955"/>
                <a:gd name="T17" fmla="*/ 89 h 89"/>
                <a:gd name="T18" fmla="*/ 0 w 955"/>
                <a:gd name="T1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5" h="89">
                  <a:moveTo>
                    <a:pt x="0" y="0"/>
                  </a:moveTo>
                  <a:lnTo>
                    <a:pt x="955" y="0"/>
                  </a:lnTo>
                  <a:lnTo>
                    <a:pt x="921" y="26"/>
                  </a:lnTo>
                  <a:lnTo>
                    <a:pt x="885" y="48"/>
                  </a:lnTo>
                  <a:lnTo>
                    <a:pt x="846" y="65"/>
                  </a:lnTo>
                  <a:lnTo>
                    <a:pt x="805" y="78"/>
                  </a:lnTo>
                  <a:lnTo>
                    <a:pt x="761" y="86"/>
                  </a:lnTo>
                  <a:lnTo>
                    <a:pt x="71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2" name="Freeform 42"/>
            <p:cNvSpPr>
              <a:spLocks/>
            </p:cNvSpPr>
            <p:nvPr/>
          </p:nvSpPr>
          <p:spPr bwMode="auto">
            <a:xfrm>
              <a:off x="3360738" y="3221038"/>
              <a:ext cx="1344613" cy="141288"/>
            </a:xfrm>
            <a:custGeom>
              <a:avLst/>
              <a:gdLst>
                <a:gd name="T0" fmla="*/ 0 w 847"/>
                <a:gd name="T1" fmla="*/ 0 h 89"/>
                <a:gd name="T2" fmla="*/ 847 w 847"/>
                <a:gd name="T3" fmla="*/ 0 h 89"/>
                <a:gd name="T4" fmla="*/ 826 w 847"/>
                <a:gd name="T5" fmla="*/ 33 h 89"/>
                <a:gd name="T6" fmla="*/ 802 w 847"/>
                <a:gd name="T7" fmla="*/ 62 h 89"/>
                <a:gd name="T8" fmla="*/ 775 w 847"/>
                <a:gd name="T9" fmla="*/ 89 h 89"/>
                <a:gd name="T10" fmla="*/ 0 w 847"/>
                <a:gd name="T11" fmla="*/ 89 h 89"/>
                <a:gd name="T12" fmla="*/ 0 w 847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7" h="89">
                  <a:moveTo>
                    <a:pt x="0" y="0"/>
                  </a:moveTo>
                  <a:lnTo>
                    <a:pt x="847" y="0"/>
                  </a:lnTo>
                  <a:lnTo>
                    <a:pt x="826" y="33"/>
                  </a:lnTo>
                  <a:lnTo>
                    <a:pt x="802" y="62"/>
                  </a:lnTo>
                  <a:lnTo>
                    <a:pt x="775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3" name="Freeform 43"/>
            <p:cNvSpPr>
              <a:spLocks/>
            </p:cNvSpPr>
            <p:nvPr/>
          </p:nvSpPr>
          <p:spPr bwMode="auto">
            <a:xfrm>
              <a:off x="4213226" y="2936876"/>
              <a:ext cx="568325" cy="141288"/>
            </a:xfrm>
            <a:custGeom>
              <a:avLst/>
              <a:gdLst>
                <a:gd name="T0" fmla="*/ 0 w 358"/>
                <a:gd name="T1" fmla="*/ 0 h 89"/>
                <a:gd name="T2" fmla="*/ 358 w 358"/>
                <a:gd name="T3" fmla="*/ 0 h 89"/>
                <a:gd name="T4" fmla="*/ 355 w 358"/>
                <a:gd name="T5" fmla="*/ 46 h 89"/>
                <a:gd name="T6" fmla="*/ 347 w 358"/>
                <a:gd name="T7" fmla="*/ 89 h 89"/>
                <a:gd name="T8" fmla="*/ 0 w 358"/>
                <a:gd name="T9" fmla="*/ 89 h 89"/>
                <a:gd name="T10" fmla="*/ 0 w 358"/>
                <a:gd name="T1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" h="89">
                  <a:moveTo>
                    <a:pt x="0" y="0"/>
                  </a:moveTo>
                  <a:lnTo>
                    <a:pt x="358" y="0"/>
                  </a:lnTo>
                  <a:lnTo>
                    <a:pt x="355" y="46"/>
                  </a:lnTo>
                  <a:lnTo>
                    <a:pt x="34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4" name="Freeform 44"/>
            <p:cNvSpPr>
              <a:spLocks/>
            </p:cNvSpPr>
            <p:nvPr/>
          </p:nvSpPr>
          <p:spPr bwMode="auto">
            <a:xfrm>
              <a:off x="3074988" y="2368551"/>
              <a:ext cx="1516063" cy="142875"/>
            </a:xfrm>
            <a:custGeom>
              <a:avLst/>
              <a:gdLst>
                <a:gd name="T0" fmla="*/ 0 w 955"/>
                <a:gd name="T1" fmla="*/ 0 h 90"/>
                <a:gd name="T2" fmla="*/ 717 w 955"/>
                <a:gd name="T3" fmla="*/ 0 h 90"/>
                <a:gd name="T4" fmla="*/ 761 w 955"/>
                <a:gd name="T5" fmla="*/ 3 h 90"/>
                <a:gd name="T6" fmla="*/ 805 w 955"/>
                <a:gd name="T7" fmla="*/ 11 h 90"/>
                <a:gd name="T8" fmla="*/ 846 w 955"/>
                <a:gd name="T9" fmla="*/ 24 h 90"/>
                <a:gd name="T10" fmla="*/ 885 w 955"/>
                <a:gd name="T11" fmla="*/ 41 h 90"/>
                <a:gd name="T12" fmla="*/ 921 w 955"/>
                <a:gd name="T13" fmla="*/ 63 h 90"/>
                <a:gd name="T14" fmla="*/ 955 w 955"/>
                <a:gd name="T15" fmla="*/ 90 h 90"/>
                <a:gd name="T16" fmla="*/ 0 w 955"/>
                <a:gd name="T17" fmla="*/ 90 h 90"/>
                <a:gd name="T18" fmla="*/ 0 w 955"/>
                <a:gd name="T1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5" h="90">
                  <a:moveTo>
                    <a:pt x="0" y="0"/>
                  </a:moveTo>
                  <a:lnTo>
                    <a:pt x="717" y="0"/>
                  </a:lnTo>
                  <a:lnTo>
                    <a:pt x="761" y="3"/>
                  </a:lnTo>
                  <a:lnTo>
                    <a:pt x="805" y="11"/>
                  </a:lnTo>
                  <a:lnTo>
                    <a:pt x="846" y="24"/>
                  </a:lnTo>
                  <a:lnTo>
                    <a:pt x="885" y="41"/>
                  </a:lnTo>
                  <a:lnTo>
                    <a:pt x="921" y="63"/>
                  </a:lnTo>
                  <a:lnTo>
                    <a:pt x="955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  <p:sp>
          <p:nvSpPr>
            <p:cNvPr id="95" name="Freeform 45"/>
            <p:cNvSpPr>
              <a:spLocks/>
            </p:cNvSpPr>
            <p:nvPr/>
          </p:nvSpPr>
          <p:spPr bwMode="auto">
            <a:xfrm>
              <a:off x="3074988" y="2652713"/>
              <a:ext cx="1689100" cy="141288"/>
            </a:xfrm>
            <a:custGeom>
              <a:avLst/>
              <a:gdLst>
                <a:gd name="T0" fmla="*/ 0 w 1064"/>
                <a:gd name="T1" fmla="*/ 0 h 89"/>
                <a:gd name="T2" fmla="*/ 1027 w 1064"/>
                <a:gd name="T3" fmla="*/ 0 h 89"/>
                <a:gd name="T4" fmla="*/ 1042 w 1064"/>
                <a:gd name="T5" fmla="*/ 28 h 89"/>
                <a:gd name="T6" fmla="*/ 1054 w 1064"/>
                <a:gd name="T7" fmla="*/ 58 h 89"/>
                <a:gd name="T8" fmla="*/ 1064 w 1064"/>
                <a:gd name="T9" fmla="*/ 89 h 89"/>
                <a:gd name="T10" fmla="*/ 0 w 1064"/>
                <a:gd name="T11" fmla="*/ 89 h 89"/>
                <a:gd name="T12" fmla="*/ 0 w 1064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4" h="89">
                  <a:moveTo>
                    <a:pt x="0" y="0"/>
                  </a:moveTo>
                  <a:lnTo>
                    <a:pt x="1027" y="0"/>
                  </a:lnTo>
                  <a:lnTo>
                    <a:pt x="1042" y="28"/>
                  </a:lnTo>
                  <a:lnTo>
                    <a:pt x="1054" y="58"/>
                  </a:lnTo>
                  <a:lnTo>
                    <a:pt x="1064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10"/>
              <a:endParaRPr lang="en-US" sz="1800">
                <a:solidFill>
                  <a:srgbClr val="6D7777"/>
                </a:solidFill>
              </a:endParaRPr>
            </a:p>
          </p:txBody>
        </p:sp>
      </p:grpSp>
      <p:sp>
        <p:nvSpPr>
          <p:cNvPr id="48" name="Rectangle 47"/>
          <p:cNvSpPr/>
          <p:nvPr userDrawn="1"/>
        </p:nvSpPr>
        <p:spPr>
          <a:xfrm>
            <a:off x="2" y="0"/>
            <a:ext cx="6408615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000000"/>
              </a:solidFill>
            </a:endParaRPr>
          </a:p>
        </p:txBody>
      </p:sp>
      <p:sp>
        <p:nvSpPr>
          <p:cNvPr id="97" name="Title 1"/>
          <p:cNvSpPr>
            <a:spLocks noGrp="1"/>
          </p:cNvSpPr>
          <p:nvPr>
            <p:ph type="title"/>
          </p:nvPr>
        </p:nvSpPr>
        <p:spPr>
          <a:xfrm>
            <a:off x="410307" y="602464"/>
            <a:ext cx="5382846" cy="1118255"/>
          </a:xfrm>
        </p:spPr>
        <p:txBody>
          <a:bodyPr wrap="square">
            <a:spAutoFit/>
          </a:bodyPr>
          <a:lstStyle>
            <a:lvl1pPr algn="l" defTabSz="91431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kern="1200" baseline="0" dirty="0">
                <a:solidFill>
                  <a:srgbClr val="2D2D2D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2" name="Rectangle 131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2D2D2D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932687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Eclipse Codewind / September 9th, 2019 / © 2019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4712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1198108270"/>
      </p:ext>
    </p:extLst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471619" y="0"/>
            <a:ext cx="6672385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3771" y="472133"/>
            <a:ext cx="1875693" cy="1661994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2800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FFFFFF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  <p:sp>
        <p:nvSpPr>
          <p:cNvPr id="18" name="Subtitle 2"/>
          <p:cNvSpPr>
            <a:spLocks noGrp="1"/>
          </p:cNvSpPr>
          <p:nvPr>
            <p:ph type="subTitle" idx="11"/>
          </p:nvPr>
        </p:nvSpPr>
        <p:spPr>
          <a:xfrm>
            <a:off x="268727" y="1254884"/>
            <a:ext cx="1870739" cy="830997"/>
          </a:xfr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1800" i="0" baseline="0">
                <a:solidFill>
                  <a:srgbClr val="FFFFFF"/>
                </a:solidFill>
              </a:defRPr>
            </a:lvl1pPr>
            <a:lvl2pPr marL="4571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445761437"/>
      </p:ext>
    </p:extLst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471619" y="0"/>
            <a:ext cx="6672385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3771" y="472133"/>
            <a:ext cx="1875693" cy="1661994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2800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81923" y="470747"/>
            <a:ext cx="5812692" cy="1452705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dirty="0" smtClean="0">
                <a:solidFill>
                  <a:srgbClr val="000000"/>
                </a:solidFill>
              </a:defRPr>
            </a:lvl1pPr>
            <a:lvl2pPr>
              <a:defRPr lang="en-US" dirty="0" smtClean="0">
                <a:solidFill>
                  <a:srgbClr val="000000"/>
                </a:solidFill>
              </a:defRPr>
            </a:lvl2pPr>
            <a:lvl3pPr>
              <a:defRPr lang="en-US" dirty="0" smtClean="0">
                <a:solidFill>
                  <a:srgbClr val="000000"/>
                </a:solidFill>
              </a:defRPr>
            </a:lvl3pPr>
            <a:lvl4pPr>
              <a:defRPr lang="en-US" dirty="0" smtClean="0">
                <a:solidFill>
                  <a:srgbClr val="000000"/>
                </a:solidFill>
              </a:defRPr>
            </a:lvl4pPr>
            <a:lvl5pPr>
              <a:defRPr lang="en-US" dirty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FFFFFF"/>
                </a:solidFill>
                <a:cs typeface="Arial" panose="020B0604020202020204" pitchFamily="34" charset="0"/>
              </a:rPr>
              <a:t>© 2015 IBM Corporation</a:t>
            </a:r>
          </a:p>
        </p:txBody>
      </p:sp>
      <p:sp>
        <p:nvSpPr>
          <p:cNvPr id="18" name="Subtitle 2"/>
          <p:cNvSpPr>
            <a:spLocks noGrp="1"/>
          </p:cNvSpPr>
          <p:nvPr>
            <p:ph type="subTitle" idx="11"/>
          </p:nvPr>
        </p:nvSpPr>
        <p:spPr>
          <a:xfrm>
            <a:off x="268727" y="1254884"/>
            <a:ext cx="1870739" cy="830997"/>
          </a:xfr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1800" i="0" baseline="0">
                <a:solidFill>
                  <a:srgbClr val="FFFFFF"/>
                </a:solidFill>
              </a:defRPr>
            </a:lvl1pPr>
            <a:lvl2pPr marL="4571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944208574"/>
      </p:ext>
    </p:extLst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3" y="0"/>
            <a:ext cx="2471615" cy="5143500"/>
          </a:xfrm>
          <a:prstGeom prst="rect">
            <a:avLst/>
          </a:prstGeom>
          <a:solidFill>
            <a:srgbClr val="0094B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2471619" y="0"/>
            <a:ext cx="6672385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3771" y="472133"/>
            <a:ext cx="1875693" cy="1661994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2800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81923" y="470747"/>
            <a:ext cx="5812692" cy="1452705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dirty="0" smtClean="0">
                <a:solidFill>
                  <a:srgbClr val="000000"/>
                </a:solidFill>
              </a:defRPr>
            </a:lvl1pPr>
            <a:lvl2pPr>
              <a:defRPr lang="en-US" dirty="0" smtClean="0">
                <a:solidFill>
                  <a:srgbClr val="000000"/>
                </a:solidFill>
              </a:defRPr>
            </a:lvl2pPr>
            <a:lvl3pPr>
              <a:defRPr lang="en-US" dirty="0" smtClean="0">
                <a:solidFill>
                  <a:srgbClr val="000000"/>
                </a:solidFill>
              </a:defRPr>
            </a:lvl3pPr>
            <a:lvl4pPr>
              <a:defRPr lang="en-US" dirty="0" smtClean="0">
                <a:solidFill>
                  <a:srgbClr val="000000"/>
                </a:solidFill>
              </a:defRPr>
            </a:lvl4pPr>
            <a:lvl5pPr>
              <a:defRPr lang="en-US" dirty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FFFFFF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  <p:sp>
        <p:nvSpPr>
          <p:cNvPr id="10" name="Subtitle 2"/>
          <p:cNvSpPr>
            <a:spLocks noGrp="1"/>
          </p:cNvSpPr>
          <p:nvPr>
            <p:ph type="subTitle" idx="11"/>
          </p:nvPr>
        </p:nvSpPr>
        <p:spPr>
          <a:xfrm>
            <a:off x="268727" y="1254884"/>
            <a:ext cx="1870739" cy="830997"/>
          </a:xfr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1800" i="0" baseline="0">
                <a:solidFill>
                  <a:srgbClr val="FFFFFF"/>
                </a:solidFill>
              </a:defRPr>
            </a:lvl1pPr>
            <a:lvl2pPr marL="4571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243331753"/>
      </p:ext>
    </p:extLst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3" y="0"/>
            <a:ext cx="2471615" cy="514350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2471619" y="0"/>
            <a:ext cx="6672385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3771" y="472133"/>
            <a:ext cx="1875693" cy="1661994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2800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81923" y="470747"/>
            <a:ext cx="5812692" cy="1452705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dirty="0" smtClean="0">
                <a:solidFill>
                  <a:srgbClr val="000000"/>
                </a:solidFill>
              </a:defRPr>
            </a:lvl1pPr>
            <a:lvl2pPr>
              <a:defRPr lang="en-US" dirty="0" smtClean="0">
                <a:solidFill>
                  <a:srgbClr val="000000"/>
                </a:solidFill>
              </a:defRPr>
            </a:lvl2pPr>
            <a:lvl3pPr>
              <a:defRPr lang="en-US" dirty="0" smtClean="0">
                <a:solidFill>
                  <a:srgbClr val="000000"/>
                </a:solidFill>
              </a:defRPr>
            </a:lvl3pPr>
            <a:lvl4pPr>
              <a:defRPr lang="en-US" dirty="0" smtClean="0">
                <a:solidFill>
                  <a:srgbClr val="000000"/>
                </a:solidFill>
              </a:defRPr>
            </a:lvl4pPr>
            <a:lvl5pPr>
              <a:defRPr lang="en-US" dirty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FFFFFF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  <p:sp>
        <p:nvSpPr>
          <p:cNvPr id="10" name="Subtitle 2"/>
          <p:cNvSpPr>
            <a:spLocks noGrp="1"/>
          </p:cNvSpPr>
          <p:nvPr>
            <p:ph type="subTitle" idx="11"/>
          </p:nvPr>
        </p:nvSpPr>
        <p:spPr>
          <a:xfrm>
            <a:off x="268727" y="1254884"/>
            <a:ext cx="1870739" cy="830997"/>
          </a:xfr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1800" i="0" baseline="0">
                <a:solidFill>
                  <a:srgbClr val="FFFFFF"/>
                </a:solidFill>
              </a:defRPr>
            </a:lvl1pPr>
            <a:lvl2pPr marL="4571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824017215"/>
      </p:ext>
    </p:extLst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2969847" y="3008927"/>
            <a:ext cx="6174154" cy="2134577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1" y="0"/>
            <a:ext cx="3204308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51385" y="390769"/>
            <a:ext cx="5050692" cy="1592888"/>
          </a:xfrm>
        </p:spPr>
        <p:txBody>
          <a:bodyPr wrap="square">
            <a:spAutoFit/>
          </a:bodyPr>
          <a:lstStyle>
            <a:lvl1pPr marL="228576" indent="-228576">
              <a:spcBef>
                <a:spcPts val="1800"/>
              </a:spcBef>
              <a:defRPr sz="1800" baseline="0">
                <a:solidFill>
                  <a:srgbClr val="000000"/>
                </a:solidFill>
              </a:defRPr>
            </a:lvl1pPr>
            <a:lvl2pPr>
              <a:defRPr sz="1400" baseline="0">
                <a:solidFill>
                  <a:srgbClr val="000000"/>
                </a:solidFill>
              </a:defRPr>
            </a:lvl2pPr>
            <a:lvl3pPr>
              <a:defRPr sz="1200" baseline="0">
                <a:solidFill>
                  <a:srgbClr val="000000"/>
                </a:solidFill>
              </a:defRPr>
            </a:lvl3pPr>
            <a:lvl4pPr>
              <a:defRPr sz="1100" baseline="0">
                <a:solidFill>
                  <a:srgbClr val="000000"/>
                </a:solidFill>
              </a:defRPr>
            </a:lvl4pPr>
            <a:lvl5pPr>
              <a:defRPr sz="1100" baseline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3751385" y="3203575"/>
            <a:ext cx="5050692" cy="1690688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FFFFFF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263769" y="472133"/>
            <a:ext cx="2618154" cy="1661994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2800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5" name="Subtitle 2"/>
          <p:cNvSpPr>
            <a:spLocks noGrp="1"/>
          </p:cNvSpPr>
          <p:nvPr>
            <p:ph type="subTitle" idx="11"/>
          </p:nvPr>
        </p:nvSpPr>
        <p:spPr>
          <a:xfrm>
            <a:off x="268724" y="2491411"/>
            <a:ext cx="2611239" cy="553998"/>
          </a:xfr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1800" i="1" baseline="0">
                <a:solidFill>
                  <a:srgbClr val="FFFFFF"/>
                </a:solidFill>
              </a:defRPr>
            </a:lvl1pPr>
            <a:lvl2pPr marL="4571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428684986"/>
      </p:ext>
    </p:extLst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2969847" y="3008927"/>
            <a:ext cx="6174154" cy="2134577"/>
          </a:xfrm>
          <a:prstGeom prst="rect">
            <a:avLst/>
          </a:prstGeom>
          <a:solidFill>
            <a:srgbClr val="18A4A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1" y="0"/>
            <a:ext cx="3204308" cy="51435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51385" y="390769"/>
            <a:ext cx="5050692" cy="1592888"/>
          </a:xfrm>
        </p:spPr>
        <p:txBody>
          <a:bodyPr wrap="square">
            <a:spAutoFit/>
          </a:bodyPr>
          <a:lstStyle>
            <a:lvl1pPr marL="228576" indent="-228576">
              <a:spcBef>
                <a:spcPts val="1800"/>
              </a:spcBef>
              <a:defRPr sz="1800" baseline="0">
                <a:solidFill>
                  <a:srgbClr val="000000"/>
                </a:solidFill>
              </a:defRPr>
            </a:lvl1pPr>
            <a:lvl2pPr>
              <a:defRPr sz="1400" baseline="0">
                <a:solidFill>
                  <a:srgbClr val="000000"/>
                </a:solidFill>
              </a:defRPr>
            </a:lvl2pPr>
            <a:lvl3pPr>
              <a:defRPr sz="1200" baseline="0">
                <a:solidFill>
                  <a:srgbClr val="000000"/>
                </a:solidFill>
              </a:defRPr>
            </a:lvl3pPr>
            <a:lvl4pPr>
              <a:defRPr sz="1100" baseline="0">
                <a:solidFill>
                  <a:srgbClr val="000000"/>
                </a:solidFill>
              </a:defRPr>
            </a:lvl4pPr>
            <a:lvl5pPr>
              <a:defRPr sz="1100" baseline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3751385" y="3203575"/>
            <a:ext cx="5050692" cy="1690688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FFFFFF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263769" y="472133"/>
            <a:ext cx="2618154" cy="1661994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2800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5" name="Subtitle 2"/>
          <p:cNvSpPr>
            <a:spLocks noGrp="1"/>
          </p:cNvSpPr>
          <p:nvPr>
            <p:ph type="subTitle" idx="11"/>
          </p:nvPr>
        </p:nvSpPr>
        <p:spPr>
          <a:xfrm>
            <a:off x="268724" y="2491411"/>
            <a:ext cx="2611239" cy="553998"/>
          </a:xfr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1800" i="1" baseline="0">
                <a:solidFill>
                  <a:srgbClr val="FFFFFF"/>
                </a:solidFill>
              </a:defRPr>
            </a:lvl1pPr>
            <a:lvl2pPr marL="4571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968012400"/>
      </p:ext>
    </p:extLst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2969847" y="3741617"/>
            <a:ext cx="6174154" cy="140188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1" y="0"/>
            <a:ext cx="3204308" cy="51435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51385" y="390769"/>
            <a:ext cx="5050692" cy="1592888"/>
          </a:xfrm>
        </p:spPr>
        <p:txBody>
          <a:bodyPr wrap="square">
            <a:spAutoFit/>
          </a:bodyPr>
          <a:lstStyle>
            <a:lvl1pPr marL="228576" indent="-228576">
              <a:spcBef>
                <a:spcPts val="1800"/>
              </a:spcBef>
              <a:defRPr sz="1800" baseline="0">
                <a:solidFill>
                  <a:srgbClr val="000000"/>
                </a:solidFill>
              </a:defRPr>
            </a:lvl1pPr>
            <a:lvl2pPr>
              <a:defRPr sz="1400" baseline="0">
                <a:solidFill>
                  <a:srgbClr val="000000"/>
                </a:solidFill>
              </a:defRPr>
            </a:lvl2pPr>
            <a:lvl3pPr>
              <a:defRPr sz="1200" baseline="0">
                <a:solidFill>
                  <a:srgbClr val="000000"/>
                </a:solidFill>
              </a:defRPr>
            </a:lvl3pPr>
            <a:lvl4pPr>
              <a:defRPr sz="1100" baseline="0">
                <a:solidFill>
                  <a:srgbClr val="000000"/>
                </a:solidFill>
              </a:defRPr>
            </a:lvl4pPr>
            <a:lvl5pPr>
              <a:defRPr sz="1100" baseline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FFFFFF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263769" y="472133"/>
            <a:ext cx="2618154" cy="1661994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2800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5" name="Subtitle 2"/>
          <p:cNvSpPr>
            <a:spLocks noGrp="1"/>
          </p:cNvSpPr>
          <p:nvPr>
            <p:ph type="subTitle" idx="11"/>
          </p:nvPr>
        </p:nvSpPr>
        <p:spPr>
          <a:xfrm>
            <a:off x="268724" y="2491411"/>
            <a:ext cx="2611239" cy="553998"/>
          </a:xfr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1800" i="1" baseline="0">
                <a:solidFill>
                  <a:srgbClr val="FFFFFF"/>
                </a:solidFill>
              </a:defRPr>
            </a:lvl1pPr>
            <a:lvl2pPr marL="4571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596603458"/>
      </p:ext>
    </p:extLst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0" y="2"/>
            <a:ext cx="9144000" cy="928077"/>
          </a:xfrm>
          <a:prstGeom prst="rect">
            <a:avLst/>
          </a:prstGeom>
          <a:solidFill>
            <a:srgbClr val="15588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2D2D2D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787" y="77280"/>
            <a:ext cx="8463136" cy="777136"/>
          </a:xfrm>
        </p:spPr>
        <p:txBody>
          <a:bodyPr wrap="square" anchor="ctr" anchorCtr="0">
            <a:noAutofit/>
          </a:bodyPr>
          <a:lstStyle>
            <a:lvl1pPr>
              <a:lnSpc>
                <a:spcPts val="3000"/>
              </a:lnSpc>
              <a:defRPr sz="280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77457" y="1506375"/>
            <a:ext cx="8387855" cy="2967934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dirty="0" smtClean="0">
                <a:solidFill>
                  <a:srgbClr val="2D2D2D"/>
                </a:solidFill>
              </a:defRPr>
            </a:lvl1pPr>
            <a:lvl2pPr>
              <a:defRPr>
                <a:solidFill>
                  <a:srgbClr val="2D2D2D"/>
                </a:solidFill>
              </a:defRPr>
            </a:lvl2pPr>
            <a:lvl3pPr>
              <a:defRPr>
                <a:solidFill>
                  <a:srgbClr val="2D2D2D"/>
                </a:solidFill>
              </a:defRPr>
            </a:lvl3pPr>
            <a:lvl4pPr>
              <a:defRPr>
                <a:solidFill>
                  <a:srgbClr val="2D2D2D"/>
                </a:solidFill>
              </a:defRPr>
            </a:lvl4pPr>
            <a:lvl5pPr>
              <a:defRPr>
                <a:solidFill>
                  <a:srgbClr val="2D2D2D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5"/>
          </p:nvPr>
        </p:nvSpPr>
        <p:spPr>
          <a:xfrm>
            <a:off x="273051" y="1074742"/>
            <a:ext cx="8438662" cy="331787"/>
          </a:xfrm>
        </p:spPr>
        <p:txBody>
          <a:bodyPr/>
          <a:lstStyle>
            <a:lvl1pPr>
              <a:defRPr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45890495"/>
      </p:ext>
    </p:extLst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0" y="2"/>
            <a:ext cx="9144000" cy="928077"/>
          </a:xfrm>
          <a:prstGeom prst="rect">
            <a:avLst/>
          </a:prstGeom>
          <a:solidFill>
            <a:srgbClr val="15588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2D2D2D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787" y="77280"/>
            <a:ext cx="8463136" cy="777136"/>
          </a:xfrm>
        </p:spPr>
        <p:txBody>
          <a:bodyPr wrap="square" anchor="ctr" anchorCtr="0">
            <a:noAutofit/>
          </a:bodyPr>
          <a:lstStyle>
            <a:lvl1pPr>
              <a:lnSpc>
                <a:spcPts val="3000"/>
              </a:lnSpc>
              <a:defRPr sz="280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77454" y="1506374"/>
            <a:ext cx="3952623" cy="1538883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dirty="0" smtClean="0">
                <a:solidFill>
                  <a:srgbClr val="000000"/>
                </a:solidFill>
              </a:defRPr>
            </a:lvl1pPr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4669815" y="1505195"/>
            <a:ext cx="4033837" cy="1571625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5"/>
          </p:nvPr>
        </p:nvSpPr>
        <p:spPr>
          <a:xfrm>
            <a:off x="273054" y="1074742"/>
            <a:ext cx="3976565" cy="331787"/>
          </a:xfrm>
        </p:spPr>
        <p:txBody>
          <a:bodyPr/>
          <a:lstStyle>
            <a:lvl1pPr>
              <a:defRPr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Content Placeholder 5"/>
          <p:cNvSpPr>
            <a:spLocks noGrp="1"/>
          </p:cNvSpPr>
          <p:nvPr>
            <p:ph sz="quarter" idx="16"/>
          </p:nvPr>
        </p:nvSpPr>
        <p:spPr>
          <a:xfrm>
            <a:off x="4669696" y="1070834"/>
            <a:ext cx="4034693" cy="331787"/>
          </a:xfrm>
        </p:spPr>
        <p:txBody>
          <a:bodyPr/>
          <a:lstStyle>
            <a:lvl1pPr>
              <a:defRPr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76041424"/>
      </p:ext>
    </p:extLst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0" y="2"/>
            <a:ext cx="9144000" cy="928077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2D2D2D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791" y="77280"/>
            <a:ext cx="8424059" cy="777136"/>
          </a:xfrm>
        </p:spPr>
        <p:txBody>
          <a:bodyPr wrap="square" anchor="ctr" anchorCtr="0">
            <a:noAutofit/>
          </a:bodyPr>
          <a:lstStyle>
            <a:lvl1pPr>
              <a:lnSpc>
                <a:spcPts val="3000"/>
              </a:lnSpc>
              <a:defRPr sz="280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77454" y="1506374"/>
            <a:ext cx="3952623" cy="1538883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dirty="0" smtClean="0">
                <a:solidFill>
                  <a:srgbClr val="000000"/>
                </a:solidFill>
              </a:defRPr>
            </a:lvl1pPr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4669815" y="1505195"/>
            <a:ext cx="4033837" cy="1571625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5"/>
          </p:nvPr>
        </p:nvSpPr>
        <p:spPr>
          <a:xfrm>
            <a:off x="273054" y="1074742"/>
            <a:ext cx="3976565" cy="331787"/>
          </a:xfrm>
        </p:spPr>
        <p:txBody>
          <a:bodyPr/>
          <a:lstStyle>
            <a:lvl1pPr>
              <a:defRPr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Content Placeholder 5"/>
          <p:cNvSpPr>
            <a:spLocks noGrp="1"/>
          </p:cNvSpPr>
          <p:nvPr>
            <p:ph sz="quarter" idx="16"/>
          </p:nvPr>
        </p:nvSpPr>
        <p:spPr>
          <a:xfrm>
            <a:off x="4669696" y="1070834"/>
            <a:ext cx="4034693" cy="331787"/>
          </a:xfrm>
        </p:spPr>
        <p:txBody>
          <a:bodyPr/>
          <a:lstStyle>
            <a:lvl1pPr>
              <a:defRPr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784856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Eclipse Codewind / September 9th, 2019 / 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/>
            </a:lvl1pPr>
            <a:lvl2pPr marL="173038" indent="-173038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800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2705297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Eclipse Codewind / September 9th, 2019 / © 2019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4712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700392" y="1090961"/>
            <a:ext cx="4215008" cy="3456432"/>
          </a:xfrm>
        </p:spPr>
        <p:txBody>
          <a:bodyPr/>
          <a:lstStyle>
            <a:lvl1pPr marL="117475" indent="-117475">
              <a:tabLst/>
              <a:defRPr sz="2400"/>
            </a:lvl1pPr>
            <a:lvl2pPr marL="0" indent="0"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9573479"/>
      </p:ext>
    </p:extLst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0" y="2"/>
            <a:ext cx="9144000" cy="928077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2D2D2D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789" y="77280"/>
            <a:ext cx="8267751" cy="777136"/>
          </a:xfrm>
        </p:spPr>
        <p:txBody>
          <a:bodyPr wrap="square" anchor="ctr" anchorCtr="0">
            <a:noAutofit/>
          </a:bodyPr>
          <a:lstStyle>
            <a:lvl1pPr>
              <a:lnSpc>
                <a:spcPts val="3000"/>
              </a:lnSpc>
              <a:defRPr sz="280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77454" y="1506374"/>
            <a:ext cx="3952623" cy="1538883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dirty="0" smtClean="0">
                <a:solidFill>
                  <a:srgbClr val="000000"/>
                </a:solidFill>
              </a:defRPr>
            </a:lvl1pPr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4669815" y="1505195"/>
            <a:ext cx="4033837" cy="1571625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5"/>
          </p:nvPr>
        </p:nvSpPr>
        <p:spPr>
          <a:xfrm>
            <a:off x="273054" y="1074742"/>
            <a:ext cx="3976565" cy="331787"/>
          </a:xfrm>
        </p:spPr>
        <p:txBody>
          <a:bodyPr/>
          <a:lstStyle>
            <a:lvl1pPr>
              <a:defRPr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Content Placeholder 5"/>
          <p:cNvSpPr>
            <a:spLocks noGrp="1"/>
          </p:cNvSpPr>
          <p:nvPr>
            <p:ph sz="quarter" idx="16"/>
          </p:nvPr>
        </p:nvSpPr>
        <p:spPr>
          <a:xfrm>
            <a:off x="4669696" y="1070834"/>
            <a:ext cx="4034693" cy="331787"/>
          </a:xfrm>
        </p:spPr>
        <p:txBody>
          <a:bodyPr/>
          <a:lstStyle>
            <a:lvl1pPr>
              <a:defRPr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41230822"/>
      </p:ext>
    </p:extLst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-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600080" y="1214288"/>
            <a:ext cx="1361267" cy="1937069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spcAft>
                <a:spcPts val="200"/>
              </a:spcAft>
              <a:buFontTx/>
              <a:buNone/>
              <a:defRPr sz="1200" baseline="0">
                <a:solidFill>
                  <a:srgbClr val="F26522"/>
                </a:solidFill>
              </a:defRPr>
            </a:lvl1pPr>
            <a:lvl2pPr marL="11112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200" baseline="0">
                <a:solidFill>
                  <a:srgbClr val="000000"/>
                </a:solidFill>
              </a:defRPr>
            </a:lvl2pPr>
            <a:lvl3pPr marL="228576" indent="-171434">
              <a:tabLst/>
              <a:defRPr sz="1200" baseline="0">
                <a:solidFill>
                  <a:srgbClr val="000000"/>
                </a:solidFill>
              </a:defRPr>
            </a:lvl3pPr>
            <a:lvl4pPr marL="401598" indent="-231752">
              <a:defRPr sz="1200" baseline="0">
                <a:solidFill>
                  <a:srgbClr val="000000"/>
                </a:solidFill>
              </a:defRPr>
            </a:lvl4pPr>
            <a:lvl5pPr marL="687320" indent="-233339">
              <a:defRPr sz="1200" baseline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11"/>
          </p:nvPr>
        </p:nvSpPr>
        <p:spPr>
          <a:xfrm>
            <a:off x="2195715" y="1214288"/>
            <a:ext cx="1361267" cy="1937069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spcAft>
                <a:spcPts val="200"/>
              </a:spcAft>
              <a:buFontTx/>
              <a:buNone/>
              <a:defRPr sz="1200" baseline="0">
                <a:solidFill>
                  <a:srgbClr val="F26522"/>
                </a:solidFill>
              </a:defRPr>
            </a:lvl1pPr>
            <a:lvl2pPr marL="11112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200" baseline="0">
                <a:solidFill>
                  <a:srgbClr val="000000"/>
                </a:solidFill>
              </a:defRPr>
            </a:lvl2pPr>
            <a:lvl3pPr marL="228576" indent="-171434">
              <a:tabLst/>
              <a:defRPr sz="1200" baseline="0">
                <a:solidFill>
                  <a:srgbClr val="000000"/>
                </a:solidFill>
              </a:defRPr>
            </a:lvl3pPr>
            <a:lvl4pPr marL="401598" indent="-231752">
              <a:defRPr sz="1200" baseline="0">
                <a:solidFill>
                  <a:srgbClr val="000000"/>
                </a:solidFill>
              </a:defRPr>
            </a:lvl4pPr>
            <a:lvl5pPr marL="687320" indent="-233339">
              <a:defRPr sz="1200" baseline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3810409" y="1214288"/>
            <a:ext cx="1361267" cy="1937069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spcAft>
                <a:spcPts val="200"/>
              </a:spcAft>
              <a:buFontTx/>
              <a:buNone/>
              <a:defRPr sz="1200" baseline="0">
                <a:solidFill>
                  <a:srgbClr val="F26522"/>
                </a:solidFill>
              </a:defRPr>
            </a:lvl1pPr>
            <a:lvl2pPr marL="11112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200" baseline="0">
                <a:solidFill>
                  <a:srgbClr val="000000"/>
                </a:solidFill>
              </a:defRPr>
            </a:lvl2pPr>
            <a:lvl3pPr marL="228576" indent="-171434">
              <a:tabLst/>
              <a:defRPr sz="1200" baseline="0">
                <a:solidFill>
                  <a:srgbClr val="000000"/>
                </a:solidFill>
              </a:defRPr>
            </a:lvl3pPr>
            <a:lvl4pPr marL="401598" indent="-231752">
              <a:defRPr sz="1200" baseline="0">
                <a:solidFill>
                  <a:srgbClr val="000000"/>
                </a:solidFill>
              </a:defRPr>
            </a:lvl4pPr>
            <a:lvl5pPr marL="687320" indent="-233339">
              <a:defRPr sz="1200" baseline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5406048" y="1214288"/>
            <a:ext cx="1361267" cy="1937069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spcAft>
                <a:spcPts val="200"/>
              </a:spcAft>
              <a:buFontTx/>
              <a:buNone/>
              <a:defRPr sz="1200" baseline="0">
                <a:solidFill>
                  <a:srgbClr val="F26522"/>
                </a:solidFill>
              </a:defRPr>
            </a:lvl1pPr>
            <a:lvl2pPr marL="11112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200" baseline="0">
                <a:solidFill>
                  <a:srgbClr val="000000"/>
                </a:solidFill>
              </a:defRPr>
            </a:lvl2pPr>
            <a:lvl3pPr marL="228576" indent="-171434">
              <a:tabLst/>
              <a:defRPr sz="1200" baseline="0">
                <a:solidFill>
                  <a:srgbClr val="000000"/>
                </a:solidFill>
              </a:defRPr>
            </a:lvl3pPr>
            <a:lvl4pPr marL="401598" indent="-231752">
              <a:defRPr sz="1200" baseline="0">
                <a:solidFill>
                  <a:srgbClr val="000000"/>
                </a:solidFill>
              </a:defRPr>
            </a:lvl4pPr>
            <a:lvl5pPr marL="687320" indent="-233339">
              <a:defRPr sz="1200" baseline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7011212" y="1214288"/>
            <a:ext cx="1361267" cy="1937069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spcAft>
                <a:spcPts val="200"/>
              </a:spcAft>
              <a:buFontTx/>
              <a:buNone/>
              <a:defRPr sz="1200" baseline="0">
                <a:solidFill>
                  <a:srgbClr val="F26522"/>
                </a:solidFill>
              </a:defRPr>
            </a:lvl1pPr>
            <a:lvl2pPr marL="11112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200" baseline="0">
                <a:solidFill>
                  <a:srgbClr val="000000"/>
                </a:solidFill>
              </a:defRPr>
            </a:lvl2pPr>
            <a:lvl3pPr marL="228576" indent="-171434">
              <a:tabLst/>
              <a:defRPr sz="1200" baseline="0">
                <a:solidFill>
                  <a:srgbClr val="000000"/>
                </a:solidFill>
              </a:defRPr>
            </a:lvl3pPr>
            <a:lvl4pPr marL="401598" indent="-231752">
              <a:defRPr sz="1200" baseline="0">
                <a:solidFill>
                  <a:srgbClr val="000000"/>
                </a:solidFill>
              </a:defRPr>
            </a:lvl4pPr>
            <a:lvl5pPr marL="687320" indent="-233339">
              <a:defRPr sz="1200" baseline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Rectangle 19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2D2D2D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  <p:sp>
        <p:nvSpPr>
          <p:cNvPr id="14" name="Rectangle 13"/>
          <p:cNvSpPr/>
          <p:nvPr userDrawn="1"/>
        </p:nvSpPr>
        <p:spPr>
          <a:xfrm>
            <a:off x="0" y="2"/>
            <a:ext cx="9144000" cy="92807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260789" y="77280"/>
            <a:ext cx="8267751" cy="777136"/>
          </a:xfrm>
        </p:spPr>
        <p:txBody>
          <a:bodyPr wrap="square" anchor="ctr" anchorCtr="0">
            <a:noAutofit/>
          </a:bodyPr>
          <a:lstStyle>
            <a:lvl1pPr>
              <a:lnSpc>
                <a:spcPts val="3000"/>
              </a:lnSpc>
              <a:defRPr sz="280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3158987186"/>
      </p:ext>
    </p:extLst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0" y="2"/>
            <a:ext cx="9144000" cy="928077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594140" y="434576"/>
            <a:ext cx="2432304" cy="286403"/>
          </a:xfrm>
        </p:spPr>
        <p:txBody>
          <a:bodyPr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aseline="0">
                <a:solidFill>
                  <a:srgbClr val="FFFFFF"/>
                </a:solidFill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 baseline="0">
                <a:solidFill>
                  <a:schemeClr val="bg1"/>
                </a:solidFill>
              </a:defRPr>
            </a:lvl3pPr>
            <a:lvl4pPr>
              <a:defRPr baseline="0">
                <a:solidFill>
                  <a:schemeClr val="bg1"/>
                </a:solidFill>
              </a:defRPr>
            </a:lvl4pPr>
            <a:lvl5pPr>
              <a:defRPr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606044" y="1140820"/>
            <a:ext cx="2432304" cy="1071062"/>
          </a:xfrm>
        </p:spPr>
        <p:txBody>
          <a:bodyPr>
            <a:noAutofit/>
          </a:bodyPr>
          <a:lstStyle>
            <a:lvl1pPr marL="171434" indent="-171434">
              <a:spcBef>
                <a:spcPts val="1200"/>
              </a:spcBef>
              <a:defRPr sz="1200" baseline="0">
                <a:solidFill>
                  <a:srgbClr val="000000"/>
                </a:solidFill>
              </a:defRPr>
            </a:lvl1pPr>
            <a:lvl2pPr marL="292072" indent="-114288">
              <a:defRPr sz="1200" baseline="0">
                <a:solidFill>
                  <a:srgbClr val="000000"/>
                </a:solidFill>
              </a:defRPr>
            </a:lvl2pPr>
            <a:lvl3pPr marL="457154" indent="-165084">
              <a:defRPr sz="1200" baseline="0">
                <a:solidFill>
                  <a:srgbClr val="000000"/>
                </a:solidFill>
              </a:defRPr>
            </a:lvl3pPr>
            <a:lvl4pPr marL="622240" indent="-165084">
              <a:defRPr sz="1200" baseline="0">
                <a:solidFill>
                  <a:srgbClr val="000000"/>
                </a:solidFill>
              </a:defRPr>
            </a:lvl4pPr>
            <a:lvl5pPr marL="774624" indent="-139688">
              <a:defRPr sz="1200" baseline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3334657" y="434576"/>
            <a:ext cx="2432304" cy="286403"/>
          </a:xfrm>
        </p:spPr>
        <p:txBody>
          <a:bodyPr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aseline="0">
                <a:solidFill>
                  <a:srgbClr val="FFFFFF"/>
                </a:solidFill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 baseline="0">
                <a:solidFill>
                  <a:schemeClr val="bg1"/>
                </a:solidFill>
              </a:defRPr>
            </a:lvl3pPr>
            <a:lvl4pPr>
              <a:defRPr baseline="0">
                <a:solidFill>
                  <a:schemeClr val="bg1"/>
                </a:solidFill>
              </a:defRPr>
            </a:lvl4pPr>
            <a:lvl5pPr>
              <a:defRPr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3334656" y="1140820"/>
            <a:ext cx="2432304" cy="1071062"/>
          </a:xfrm>
        </p:spPr>
        <p:txBody>
          <a:bodyPr>
            <a:noAutofit/>
          </a:bodyPr>
          <a:lstStyle>
            <a:lvl1pPr marL="171434" indent="-171434">
              <a:spcBef>
                <a:spcPts val="1200"/>
              </a:spcBef>
              <a:defRPr sz="1200" baseline="0">
                <a:solidFill>
                  <a:srgbClr val="000000"/>
                </a:solidFill>
              </a:defRPr>
            </a:lvl1pPr>
            <a:lvl2pPr marL="292072" indent="-114288">
              <a:defRPr sz="1200" baseline="0">
                <a:solidFill>
                  <a:srgbClr val="000000"/>
                </a:solidFill>
              </a:defRPr>
            </a:lvl2pPr>
            <a:lvl3pPr marL="457154" indent="-165084">
              <a:defRPr sz="1200" baseline="0">
                <a:solidFill>
                  <a:srgbClr val="000000"/>
                </a:solidFill>
              </a:defRPr>
            </a:lvl3pPr>
            <a:lvl4pPr marL="622240" indent="-165084">
              <a:defRPr sz="1200" baseline="0">
                <a:solidFill>
                  <a:srgbClr val="000000"/>
                </a:solidFill>
              </a:defRPr>
            </a:lvl4pPr>
            <a:lvl5pPr marL="774624" indent="-139688">
              <a:defRPr sz="1200" baseline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036127" y="434576"/>
            <a:ext cx="2432304" cy="286403"/>
          </a:xfrm>
        </p:spPr>
        <p:txBody>
          <a:bodyPr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aseline="0">
                <a:solidFill>
                  <a:srgbClr val="FFFFFF"/>
                </a:solidFill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 baseline="0">
                <a:solidFill>
                  <a:schemeClr val="bg1"/>
                </a:solidFill>
              </a:defRPr>
            </a:lvl3pPr>
            <a:lvl4pPr>
              <a:defRPr baseline="0">
                <a:solidFill>
                  <a:schemeClr val="bg1"/>
                </a:solidFill>
              </a:defRPr>
            </a:lvl4pPr>
            <a:lvl5pPr>
              <a:defRPr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17"/>
          </p:nvPr>
        </p:nvSpPr>
        <p:spPr>
          <a:xfrm>
            <a:off x="6036126" y="1140820"/>
            <a:ext cx="2432304" cy="1071062"/>
          </a:xfrm>
        </p:spPr>
        <p:txBody>
          <a:bodyPr>
            <a:noAutofit/>
          </a:bodyPr>
          <a:lstStyle>
            <a:lvl1pPr marL="171434" indent="-171434">
              <a:spcBef>
                <a:spcPts val="1200"/>
              </a:spcBef>
              <a:defRPr sz="1200" baseline="0">
                <a:solidFill>
                  <a:srgbClr val="000000"/>
                </a:solidFill>
              </a:defRPr>
            </a:lvl1pPr>
            <a:lvl2pPr marL="292072" indent="-114288">
              <a:defRPr sz="1200" baseline="0">
                <a:solidFill>
                  <a:srgbClr val="000000"/>
                </a:solidFill>
              </a:defRPr>
            </a:lvl2pPr>
            <a:lvl3pPr marL="457154" indent="-165084">
              <a:defRPr sz="1200" baseline="0">
                <a:solidFill>
                  <a:srgbClr val="000000"/>
                </a:solidFill>
              </a:defRPr>
            </a:lvl3pPr>
            <a:lvl4pPr marL="622240" indent="-165084">
              <a:defRPr sz="1200" baseline="0">
                <a:solidFill>
                  <a:srgbClr val="000000"/>
                </a:solidFill>
              </a:defRPr>
            </a:lvl4pPr>
            <a:lvl5pPr marL="774624" indent="-139688">
              <a:defRPr sz="1200" baseline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Rectangle 15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2D2D2D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929636810"/>
      </p:ext>
    </p:extLst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2930771" y="0"/>
            <a:ext cx="6213231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1" y="0"/>
            <a:ext cx="3204308" cy="5143500"/>
          </a:xfrm>
          <a:prstGeom prst="rect">
            <a:avLst/>
          </a:prstGeom>
          <a:solidFill>
            <a:srgbClr val="21D0D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788" y="399513"/>
            <a:ext cx="2591828" cy="777136"/>
          </a:xfrm>
        </p:spPr>
        <p:txBody>
          <a:bodyPr wrap="square">
            <a:spAutoFit/>
          </a:bodyPr>
          <a:lstStyle>
            <a:lvl1pPr algn="l" defTabSz="914310" rtl="0" eaLnBrk="1" latinLnBrk="0" hangingPunct="1">
              <a:lnSpc>
                <a:spcPts val="3000"/>
              </a:lnSpc>
              <a:spcBef>
                <a:spcPct val="0"/>
              </a:spcBef>
              <a:buNone/>
              <a:defRPr lang="en-US" sz="2800" kern="1200" baseline="0" dirty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51382" y="390760"/>
            <a:ext cx="5089773" cy="1592888"/>
          </a:xfrm>
        </p:spPr>
        <p:txBody>
          <a:bodyPr wrap="square">
            <a:spAutoFit/>
          </a:bodyPr>
          <a:lstStyle>
            <a:lvl1pPr marL="228576" indent="-228576">
              <a:spcBef>
                <a:spcPts val="1800"/>
              </a:spcBef>
              <a:defRPr sz="1800" baseline="0">
                <a:solidFill>
                  <a:srgbClr val="2D2D2D"/>
                </a:solidFill>
              </a:defRPr>
            </a:lvl1pPr>
            <a:lvl2pPr>
              <a:defRPr sz="1400" baseline="0">
                <a:solidFill>
                  <a:srgbClr val="2D2D2D"/>
                </a:solidFill>
              </a:defRPr>
            </a:lvl2pPr>
            <a:lvl3pPr>
              <a:defRPr sz="1200" baseline="0">
                <a:solidFill>
                  <a:srgbClr val="2D2D2D"/>
                </a:solidFill>
              </a:defRPr>
            </a:lvl3pPr>
            <a:lvl4pPr>
              <a:defRPr sz="1100" baseline="0">
                <a:solidFill>
                  <a:srgbClr val="2D2D2D"/>
                </a:solidFill>
              </a:defRPr>
            </a:lvl4pPr>
            <a:lvl5pPr>
              <a:defRPr sz="1100" baseline="0">
                <a:solidFill>
                  <a:srgbClr val="2D2D2D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ubtitle 2"/>
          <p:cNvSpPr>
            <a:spLocks noGrp="1"/>
          </p:cNvSpPr>
          <p:nvPr>
            <p:ph type="subTitle" idx="11"/>
          </p:nvPr>
        </p:nvSpPr>
        <p:spPr>
          <a:xfrm>
            <a:off x="268725" y="1651278"/>
            <a:ext cx="2595982" cy="623248"/>
          </a:xfr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2000" baseline="0">
                <a:solidFill>
                  <a:srgbClr val="FFFFFF"/>
                </a:solidFill>
              </a:defRPr>
            </a:lvl1pPr>
            <a:lvl2pPr marL="4571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3194538" y="3008927"/>
            <a:ext cx="5949462" cy="2134577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4113213" y="3203575"/>
            <a:ext cx="4591050" cy="1690688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FFFFFF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579160161"/>
      </p:ext>
    </p:extLst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2930771" y="0"/>
            <a:ext cx="6213231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2940538" y="3800235"/>
            <a:ext cx="6203462" cy="1343269"/>
          </a:xfrm>
          <a:prstGeom prst="rect">
            <a:avLst/>
          </a:prstGeom>
          <a:solidFill>
            <a:srgbClr val="0BE8F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1" y="0"/>
            <a:ext cx="3204308" cy="5143500"/>
          </a:xfrm>
          <a:prstGeom prst="rect">
            <a:avLst/>
          </a:prstGeom>
          <a:solidFill>
            <a:srgbClr val="0094B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10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788" y="399513"/>
            <a:ext cx="2591828" cy="777136"/>
          </a:xfrm>
        </p:spPr>
        <p:txBody>
          <a:bodyPr wrap="square">
            <a:spAutoFit/>
          </a:bodyPr>
          <a:lstStyle>
            <a:lvl1pPr algn="l" defTabSz="914310" rtl="0" eaLnBrk="1" latinLnBrk="0" hangingPunct="1">
              <a:lnSpc>
                <a:spcPts val="3000"/>
              </a:lnSpc>
              <a:spcBef>
                <a:spcPct val="0"/>
              </a:spcBef>
              <a:buNone/>
              <a:defRPr lang="en-US" sz="2800" kern="1200" baseline="0" dirty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51382" y="390760"/>
            <a:ext cx="5089773" cy="1592888"/>
          </a:xfrm>
        </p:spPr>
        <p:txBody>
          <a:bodyPr wrap="square">
            <a:spAutoFit/>
          </a:bodyPr>
          <a:lstStyle>
            <a:lvl1pPr marL="228576" indent="-228576">
              <a:spcBef>
                <a:spcPts val="1800"/>
              </a:spcBef>
              <a:defRPr sz="1800" baseline="0">
                <a:solidFill>
                  <a:srgbClr val="2D2D2D"/>
                </a:solidFill>
              </a:defRPr>
            </a:lvl1pPr>
            <a:lvl2pPr>
              <a:defRPr sz="1400" baseline="0">
                <a:solidFill>
                  <a:srgbClr val="2D2D2D"/>
                </a:solidFill>
              </a:defRPr>
            </a:lvl2pPr>
            <a:lvl3pPr>
              <a:defRPr sz="1200" baseline="0">
                <a:solidFill>
                  <a:srgbClr val="2D2D2D"/>
                </a:solidFill>
              </a:defRPr>
            </a:lvl3pPr>
            <a:lvl4pPr>
              <a:defRPr sz="1100" baseline="0">
                <a:solidFill>
                  <a:srgbClr val="2D2D2D"/>
                </a:solidFill>
              </a:defRPr>
            </a:lvl4pPr>
            <a:lvl5pPr>
              <a:defRPr sz="1100" baseline="0">
                <a:solidFill>
                  <a:srgbClr val="2D2D2D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ubtitle 2"/>
          <p:cNvSpPr>
            <a:spLocks noGrp="1"/>
          </p:cNvSpPr>
          <p:nvPr>
            <p:ph type="subTitle" idx="11"/>
          </p:nvPr>
        </p:nvSpPr>
        <p:spPr>
          <a:xfrm>
            <a:off x="268725" y="1651278"/>
            <a:ext cx="2595982" cy="623248"/>
          </a:xfr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2000" baseline="0">
                <a:solidFill>
                  <a:srgbClr val="FFFFFF"/>
                </a:solidFill>
              </a:defRPr>
            </a:lvl1pPr>
            <a:lvl2pPr marL="4571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39722" y="49202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FFFFFF"/>
                </a:solidFill>
                <a:cs typeface="Arial" panose="020B0604020202020204" pitchFamily="34" charset="0"/>
              </a:rPr>
              <a:t>© 2016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356854219"/>
      </p:ext>
    </p:extLst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rge Type-Brigh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3220" y="590856"/>
            <a:ext cx="5450681" cy="1090042"/>
          </a:xfrm>
        </p:spPr>
        <p:txBody>
          <a:bodyPr>
            <a:spAutoFit/>
          </a:bodyPr>
          <a:lstStyle>
            <a:lvl1pPr algn="l" defTabSz="914310" rtl="0" eaLnBrk="1" latinLnBrk="0" hangingPunct="1">
              <a:lnSpc>
                <a:spcPts val="4200"/>
              </a:lnSpc>
              <a:spcBef>
                <a:spcPct val="0"/>
              </a:spcBef>
              <a:buNone/>
              <a:defRPr lang="en-US" sz="4000" kern="1200" baseline="0" dirty="0">
                <a:solidFill>
                  <a:schemeClr val="accent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2792613" y="4867676"/>
            <a:ext cx="30806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fld id="{655362CE-4ABE-4CB4-8947-B1242CDD9D94}" type="slidenum">
              <a:rPr lang="en-US" sz="600" smtClean="0">
                <a:solidFill>
                  <a:srgbClr val="1E88DA"/>
                </a:solidFill>
                <a:cs typeface="Arial" panose="020B0604020202020204" pitchFamily="34" charset="0"/>
              </a:rPr>
              <a:pPr defTabSz="914310"/>
              <a:t>‹#›</a:t>
            </a:fld>
            <a:endParaRPr lang="en-US" sz="600" dirty="0">
              <a:solidFill>
                <a:srgbClr val="1E88DA"/>
              </a:solidFill>
              <a:cs typeface="Arial" panose="020B0604020202020204" pitchFamily="34" charset="0"/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2591201" y="4867676"/>
            <a:ext cx="196145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1E88DA"/>
                </a:solidFill>
                <a:cs typeface="Arial" panose="020B0604020202020204" pitchFamily="34" charset="0"/>
              </a:rPr>
              <a:t>Page</a:t>
            </a:r>
          </a:p>
        </p:txBody>
      </p:sp>
      <p:sp>
        <p:nvSpPr>
          <p:cNvPr id="15" name="Rectangle 14"/>
          <p:cNvSpPr/>
          <p:nvPr userDrawn="1"/>
        </p:nvSpPr>
        <p:spPr>
          <a:xfrm>
            <a:off x="613173" y="4867676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1E88DA"/>
                </a:solidFill>
                <a:cs typeface="Arial" panose="020B0604020202020204" pitchFamily="34" charset="0"/>
              </a:rPr>
              <a:t>© 2015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642254003"/>
      </p:ext>
    </p:extLst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2933" y="594174"/>
            <a:ext cx="2739230" cy="777136"/>
          </a:xfrm>
        </p:spPr>
        <p:txBody>
          <a:bodyPr>
            <a:spAutoFit/>
          </a:bodyPr>
          <a:lstStyle>
            <a:lvl1pPr>
              <a:lnSpc>
                <a:spcPts val="3000"/>
              </a:lnSpc>
              <a:defRPr sz="2800" baseline="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2792613" y="4867677"/>
            <a:ext cx="30806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fld id="{655362CE-4ABE-4CB4-8947-B1242CDD9D94}" type="slidenum">
              <a:rPr lang="en-US" sz="600">
                <a:solidFill>
                  <a:srgbClr val="5A5A5A"/>
                </a:solidFill>
                <a:cs typeface="Arial" panose="020B0604020202020204" pitchFamily="34" charset="0"/>
              </a:rPr>
              <a:pPr defTabSz="914310"/>
              <a:t>‹#›</a:t>
            </a:fld>
            <a:endParaRPr lang="en-US" sz="600" dirty="0">
              <a:solidFill>
                <a:srgbClr val="5A5A5A"/>
              </a:solidFill>
              <a:cs typeface="Arial" panose="020B0604020202020204" pitchFamily="34" charset="0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2591202" y="4867677"/>
            <a:ext cx="196145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5A5A5A"/>
                </a:solidFill>
                <a:cs typeface="Arial" panose="020B0604020202020204" pitchFamily="34" charset="0"/>
              </a:rPr>
              <a:t>Page</a:t>
            </a:r>
          </a:p>
        </p:txBody>
      </p:sp>
      <p:sp>
        <p:nvSpPr>
          <p:cNvPr id="14" name="Rectangle 13"/>
          <p:cNvSpPr/>
          <p:nvPr userDrawn="1"/>
        </p:nvSpPr>
        <p:spPr>
          <a:xfrm>
            <a:off x="613173" y="4867677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10"/>
            <a:r>
              <a:rPr lang="en-US" sz="600" dirty="0">
                <a:solidFill>
                  <a:srgbClr val="5A5A5A"/>
                </a:solidFill>
                <a:cs typeface="Arial" panose="020B0604020202020204" pitchFamily="34" charset="0"/>
              </a:rPr>
              <a:t>© 2015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273738782"/>
      </p:ext>
    </p:extLst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5_Blank">
    <p:bg>
      <p:bgPr>
        <a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6733779" y="4715998"/>
            <a:ext cx="1847905" cy="273521"/>
          </a:xfrm>
          <a:prstGeom prst="rect">
            <a:avLst/>
          </a:prstGeom>
        </p:spPr>
        <p:txBody>
          <a:bodyPr vert="horz" lIns="91436" tIns="45718" rIns="91436" bIns="45718" anchor="ctr" anchorCtr="0"/>
          <a:lstStyle>
            <a:lvl1pPr marL="0" indent="0" algn="r">
              <a:buNone/>
              <a:defRPr sz="1200" b="0" i="0" baseline="0">
                <a:solidFill>
                  <a:srgbClr val="325C80"/>
                </a:solidFill>
                <a:latin typeface="Helvetica Neue Light"/>
                <a:cs typeface="Helvetica Neue Light"/>
              </a:defRPr>
            </a:lvl1pPr>
          </a:lstStyle>
          <a:p>
            <a:pPr lvl="0"/>
            <a:r>
              <a:rPr lang="en-US" dirty="0" err="1"/>
              <a:t>InterConnect</a:t>
            </a:r>
            <a:r>
              <a:rPr lang="en-US" dirty="0"/>
              <a:t> 2016 </a:t>
            </a:r>
          </a:p>
        </p:txBody>
      </p:sp>
      <p:sp>
        <p:nvSpPr>
          <p:cNvPr id="6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357836" y="287413"/>
            <a:ext cx="7066923" cy="543947"/>
          </a:xfrm>
          <a:prstGeom prst="rect">
            <a:avLst/>
          </a:prstGeom>
        </p:spPr>
        <p:txBody>
          <a:bodyPr vert="horz" lIns="91436" tIns="45718" rIns="91436" bIns="45718" anchor="b" anchorCtr="0"/>
          <a:lstStyle>
            <a:lvl1pPr marL="0" indent="0">
              <a:spcBef>
                <a:spcPts val="0"/>
              </a:spcBef>
              <a:buNone/>
              <a:defRPr sz="2800" b="0" i="0">
                <a:solidFill>
                  <a:srgbClr val="FFFFFF"/>
                </a:solidFill>
                <a:latin typeface="Helvetica Neue Medium"/>
                <a:cs typeface="Helvetica Neue Medium"/>
              </a:defRPr>
            </a:lvl1pPr>
          </a:lstStyle>
          <a:p>
            <a:pPr lvl="0"/>
            <a:r>
              <a:rPr lang="en-US" dirty="0"/>
              <a:t>Slide title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357833" y="837705"/>
            <a:ext cx="7066923" cy="675850"/>
          </a:xfrm>
          <a:prstGeom prst="rect">
            <a:avLst/>
          </a:prstGeom>
        </p:spPr>
        <p:txBody>
          <a:bodyPr vert="horz" lIns="91436" tIns="45718" rIns="91436" bIns="45718"/>
          <a:lstStyle>
            <a:lvl1pPr marL="0" indent="0">
              <a:buNone/>
              <a:defRPr sz="1800" b="0" i="0">
                <a:solidFill>
                  <a:srgbClr val="86C2EA"/>
                </a:solidFill>
                <a:latin typeface="Helvetica Neue Light"/>
                <a:cs typeface="Helvetica Neue Light"/>
              </a:defRPr>
            </a:lvl1pPr>
            <a:lvl2pPr marL="457130" indent="0">
              <a:buNone/>
              <a:defRPr sz="2000">
                <a:solidFill>
                  <a:srgbClr val="5282C8"/>
                </a:solidFill>
                <a:latin typeface="Arial"/>
                <a:cs typeface="Arial"/>
              </a:defRPr>
            </a:lvl2pPr>
            <a:lvl3pPr marL="914264" indent="0">
              <a:buNone/>
              <a:defRPr sz="2000">
                <a:solidFill>
                  <a:srgbClr val="5282C8"/>
                </a:solidFill>
                <a:latin typeface="Arial"/>
                <a:cs typeface="Arial"/>
              </a:defRPr>
            </a:lvl3pPr>
            <a:lvl4pPr marL="1371396" indent="0">
              <a:buNone/>
              <a:defRPr sz="2000">
                <a:solidFill>
                  <a:srgbClr val="5282C8"/>
                </a:solidFill>
                <a:latin typeface="Arial"/>
                <a:cs typeface="Arial"/>
              </a:defRPr>
            </a:lvl4pPr>
            <a:lvl5pPr marL="1828526" indent="0">
              <a:buNone/>
              <a:defRPr sz="2000">
                <a:solidFill>
                  <a:srgbClr val="5282C8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Subtitle here</a:t>
            </a:r>
          </a:p>
        </p:txBody>
      </p:sp>
    </p:spTree>
    <p:extLst>
      <p:ext uri="{BB962C8B-B14F-4D97-AF65-F5344CB8AC3E}">
        <p14:creationId xmlns:p14="http://schemas.microsoft.com/office/powerpoint/2010/main" val="947889006"/>
      </p:ext>
    </p:extLst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Blank">
    <p:bg>
      <p:bgPr>
        <a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 userDrawn="1"/>
        </p:nvCxnSpPr>
        <p:spPr>
          <a:xfrm>
            <a:off x="0" y="704850"/>
            <a:ext cx="9144000" cy="0"/>
          </a:xfrm>
          <a:prstGeom prst="line">
            <a:avLst/>
          </a:prstGeom>
          <a:ln>
            <a:solidFill>
              <a:srgbClr val="72B1D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293692" y="86827"/>
            <a:ext cx="8481473" cy="695600"/>
          </a:xfrm>
          <a:prstGeom prst="rect">
            <a:avLst/>
          </a:prstGeom>
        </p:spPr>
        <p:txBody>
          <a:bodyPr vert="horz" lIns="91436" tIns="45718" rIns="91436" bIns="45718" anchor="ctr" anchorCtr="0"/>
          <a:lstStyle>
            <a:lvl1pPr marL="0" indent="0">
              <a:spcBef>
                <a:spcPts val="600"/>
              </a:spcBef>
              <a:buNone/>
              <a:defRPr sz="2200" b="0" i="0">
                <a:solidFill>
                  <a:srgbClr val="FFFFFF"/>
                </a:solidFill>
                <a:latin typeface="Helvetica Neue Medium"/>
                <a:cs typeface="Helvetica Neue Medium"/>
              </a:defRPr>
            </a:lvl1pPr>
          </a:lstStyle>
          <a:p>
            <a:pPr lvl="0"/>
            <a:r>
              <a:rPr lang="en-US" dirty="0"/>
              <a:t>Slide title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6733778" y="4715997"/>
            <a:ext cx="1847905" cy="273521"/>
          </a:xfrm>
          <a:prstGeom prst="rect">
            <a:avLst/>
          </a:prstGeom>
        </p:spPr>
        <p:txBody>
          <a:bodyPr vert="horz" lIns="91436" tIns="45718" rIns="91436" bIns="45718" anchor="ctr" anchorCtr="0"/>
          <a:lstStyle>
            <a:lvl1pPr marL="0" indent="0" algn="r">
              <a:buNone/>
              <a:defRPr sz="1200" b="0" i="0" baseline="0">
                <a:solidFill>
                  <a:srgbClr val="1D3649"/>
                </a:solidFill>
                <a:latin typeface="Helvetica Neue Light"/>
                <a:cs typeface="Helvetica Neue Light"/>
              </a:defRPr>
            </a:lvl1pPr>
          </a:lstStyle>
          <a:p>
            <a:pPr lvl="0"/>
            <a:r>
              <a:rPr lang="en-US" dirty="0" err="1"/>
              <a:t>InterConnect</a:t>
            </a:r>
            <a:r>
              <a:rPr lang="en-US" dirty="0"/>
              <a:t> 2016 </a:t>
            </a:r>
          </a:p>
        </p:txBody>
      </p:sp>
    </p:spTree>
    <p:extLst>
      <p:ext uri="{BB962C8B-B14F-4D97-AF65-F5344CB8AC3E}">
        <p14:creationId xmlns:p14="http://schemas.microsoft.com/office/powerpoint/2010/main" val="1058400125"/>
      </p:ext>
    </p:extLst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3"/>
          <p:cNvSpPr/>
          <p:nvPr userDrawn="1"/>
        </p:nvSpPr>
        <p:spPr>
          <a:xfrm>
            <a:off x="-1" y="-5980"/>
            <a:ext cx="8151396" cy="766762"/>
          </a:xfrm>
          <a:custGeom>
            <a:avLst/>
            <a:gdLst>
              <a:gd name="connsiteX0" fmla="*/ 0 w 8020050"/>
              <a:gd name="connsiteY0" fmla="*/ 0 h 450037"/>
              <a:gd name="connsiteX1" fmla="*/ 8020050 w 8020050"/>
              <a:gd name="connsiteY1" fmla="*/ 0 h 450037"/>
              <a:gd name="connsiteX2" fmla="*/ 8020050 w 8020050"/>
              <a:gd name="connsiteY2" fmla="*/ 450037 h 450037"/>
              <a:gd name="connsiteX3" fmla="*/ 0 w 8020050"/>
              <a:gd name="connsiteY3" fmla="*/ 450037 h 450037"/>
              <a:gd name="connsiteX4" fmla="*/ 0 w 8020050"/>
              <a:gd name="connsiteY4" fmla="*/ 0 h 450037"/>
              <a:gd name="connsiteX0" fmla="*/ 0 w 8020050"/>
              <a:gd name="connsiteY0" fmla="*/ 0 h 450037"/>
              <a:gd name="connsiteX1" fmla="*/ 7600950 w 8020050"/>
              <a:gd name="connsiteY1" fmla="*/ 0 h 450037"/>
              <a:gd name="connsiteX2" fmla="*/ 8020050 w 8020050"/>
              <a:gd name="connsiteY2" fmla="*/ 450037 h 450037"/>
              <a:gd name="connsiteX3" fmla="*/ 0 w 8020050"/>
              <a:gd name="connsiteY3" fmla="*/ 450037 h 450037"/>
              <a:gd name="connsiteX4" fmla="*/ 0 w 8020050"/>
              <a:gd name="connsiteY4" fmla="*/ 0 h 450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20050" h="450037">
                <a:moveTo>
                  <a:pt x="0" y="0"/>
                </a:moveTo>
                <a:lnTo>
                  <a:pt x="7600950" y="0"/>
                </a:lnTo>
                <a:lnTo>
                  <a:pt x="8020050" y="450037"/>
                </a:lnTo>
                <a:lnTo>
                  <a:pt x="0" y="450037"/>
                </a:lnTo>
                <a:lnTo>
                  <a:pt x="0" y="0"/>
                </a:lnTo>
                <a:close/>
              </a:path>
            </a:pathLst>
          </a:custGeom>
          <a:solidFill>
            <a:srgbClr val="1174B8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08058" hangingPunct="0"/>
            <a:endParaRPr lang="en-US" sz="1875" kern="0" dirty="0">
              <a:solidFill>
                <a:srgbClr val="FFFFFF"/>
              </a:solidFill>
              <a:sym typeface="Helvetica Light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57177" y="212389"/>
            <a:ext cx="8579647" cy="409591"/>
          </a:xfrm>
        </p:spPr>
        <p:txBody>
          <a:bodyPr>
            <a:normAutofit/>
          </a:bodyPr>
          <a:lstStyle>
            <a:lvl1pPr>
              <a:defRPr sz="1500">
                <a:solidFill>
                  <a:schemeClr val="bg1"/>
                </a:solidFill>
                <a:latin typeface="Lubalin Demi for IBM" charset="0"/>
                <a:ea typeface="Lubalin Demi for IBM" charset="0"/>
                <a:cs typeface="Lubalin Demi for IBM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257177" y="970788"/>
            <a:ext cx="8579647" cy="3760849"/>
          </a:xfrm>
        </p:spPr>
        <p:txBody>
          <a:bodyPr/>
          <a:lstStyle>
            <a:lvl1pPr>
              <a:defRPr>
                <a:latin typeface="HelvNeue Light for IBM" charset="0"/>
                <a:ea typeface="HelvNeue Light for IBM" charset="0"/>
                <a:cs typeface="HelvNeue Light for IBM" charset="0"/>
              </a:defRPr>
            </a:lvl1pPr>
            <a:lvl2pPr>
              <a:defRPr>
                <a:latin typeface="HelvNeue Light for IBM" charset="0"/>
                <a:ea typeface="HelvNeue Light for IBM" charset="0"/>
                <a:cs typeface="HelvNeue Light for IBM" charset="0"/>
              </a:defRPr>
            </a:lvl2pPr>
            <a:lvl3pPr>
              <a:defRPr>
                <a:latin typeface="HelvNeue Light for IBM" charset="0"/>
                <a:ea typeface="HelvNeue Light for IBM" charset="0"/>
                <a:cs typeface="HelvNeue Light for IBM" charset="0"/>
              </a:defRPr>
            </a:lvl3pPr>
            <a:lvl4pPr>
              <a:defRPr>
                <a:latin typeface="HelvNeue Light for IBM" charset="0"/>
                <a:ea typeface="HelvNeue Light for IBM" charset="0"/>
                <a:cs typeface="HelvNeue Light for IBM" charset="0"/>
              </a:defRPr>
            </a:lvl4pPr>
            <a:lvl5pPr>
              <a:defRPr>
                <a:latin typeface="HelvNeue Light for IBM" charset="0"/>
                <a:ea typeface="HelvNeue Light for IBM" charset="0"/>
                <a:cs typeface="HelvNeue Light for IBM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1719439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Eclipse Codewind / September 9th, 2019 / 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92024"/>
            <a:ext cx="1828800" cy="440899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14600" y="225425"/>
            <a:ext cx="6400800" cy="4597400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2194576483"/>
      </p:ext>
    </p:extLst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Only_and_CloudEyebr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5197780"/>
      </p:ext>
    </p:extLst>
  </p:cSld>
  <p:clrMapOvr>
    <a:masterClrMapping/>
  </p:clrMapOvr>
  <p:transition spd="med">
    <p:fade/>
  </p:transition>
</p:sldLayout>
</file>

<file path=ppt/slideLayouts/slideLayout3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able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2792415" y="4867277"/>
            <a:ext cx="307975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fld id="{338ADE48-9156-4A43-963F-EAB5237C87F1}" type="slidenum">
              <a:rPr lang="en-US" sz="600">
                <a:solidFill>
                  <a:srgbClr val="5A5A5A"/>
                </a:solidFill>
                <a:cs typeface="Arial" charset="0"/>
              </a:rPr>
              <a:pPr/>
              <a:t>‹#›</a:t>
            </a:fld>
            <a:endParaRPr lang="en-US" sz="600">
              <a:solidFill>
                <a:srgbClr val="5A5A5A"/>
              </a:solidFill>
              <a:cs typeface="Arial" charset="0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2590801" y="4867277"/>
            <a:ext cx="196850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r>
              <a:rPr lang="en-US" sz="600">
                <a:solidFill>
                  <a:srgbClr val="5A5A5A"/>
                </a:solidFill>
                <a:cs typeface="Arial" charset="0"/>
              </a:rPr>
              <a:t>Page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12777" y="4867277"/>
            <a:ext cx="1192213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r>
              <a:rPr lang="en-US" sz="600">
                <a:solidFill>
                  <a:srgbClr val="5A5A5A"/>
                </a:solidFill>
                <a:cs typeface="Arial" charset="0"/>
              </a:rPr>
              <a:t>© 2015 IBM Corporation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2933" y="593114"/>
            <a:ext cx="3962400" cy="392415"/>
          </a:xfrm>
        </p:spPr>
        <p:txBody>
          <a:bodyPr/>
          <a:lstStyle>
            <a:lvl1pPr>
              <a:lnSpc>
                <a:spcPts val="3000"/>
              </a:lnSpc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9" name="Table Placeholder 18"/>
          <p:cNvSpPr>
            <a:spLocks noGrp="1"/>
          </p:cNvSpPr>
          <p:nvPr>
            <p:ph type="tbl" sz="quarter" idx="11"/>
          </p:nvPr>
        </p:nvSpPr>
        <p:spPr>
          <a:xfrm>
            <a:off x="609600" y="1302334"/>
            <a:ext cx="7924800" cy="3448874"/>
          </a:xfrm>
        </p:spPr>
        <p:txBody>
          <a:bodyPr rtlCol="0"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154841635"/>
      </p:ext>
    </p:extLst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Slid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2"/>
          <p:cNvGrpSpPr>
            <a:grpSpLocks/>
          </p:cNvGrpSpPr>
          <p:nvPr userDrawn="1"/>
        </p:nvGrpSpPr>
        <p:grpSpPr bwMode="auto">
          <a:xfrm>
            <a:off x="304800" y="571500"/>
            <a:ext cx="8534400" cy="114300"/>
            <a:chOff x="0" y="0"/>
            <a:chExt cx="9144000" cy="381000"/>
          </a:xfrm>
        </p:grpSpPr>
        <p:sp>
          <p:nvSpPr>
            <p:cNvPr id="5" name="Rectangle 54"/>
            <p:cNvSpPr>
              <a:spLocks noChangeArrowheads="1"/>
            </p:cNvSpPr>
            <p:nvPr userDrawn="1"/>
          </p:nvSpPr>
          <p:spPr bwMode="auto">
            <a:xfrm>
              <a:off x="7619477" y="0"/>
              <a:ext cx="1524523" cy="305595"/>
            </a:xfrm>
            <a:prstGeom prst="rect">
              <a:avLst/>
            </a:prstGeom>
            <a:solidFill>
              <a:srgbClr val="96ACD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>
                <a:solidFill>
                  <a:prstClr val="black"/>
                </a:solidFill>
                <a:latin typeface="Calibri" pitchFamily="34" charset="0"/>
                <a:ea typeface=""/>
              </a:endParaRPr>
            </a:p>
          </p:txBody>
        </p:sp>
        <p:sp>
          <p:nvSpPr>
            <p:cNvPr id="6" name="Rectangle 55"/>
            <p:cNvSpPr>
              <a:spLocks noChangeArrowheads="1"/>
            </p:cNvSpPr>
            <p:nvPr userDrawn="1"/>
          </p:nvSpPr>
          <p:spPr bwMode="auto">
            <a:xfrm>
              <a:off x="4724296" y="0"/>
              <a:ext cx="2895181" cy="305595"/>
            </a:xfrm>
            <a:prstGeom prst="rect">
              <a:avLst/>
            </a:prstGeom>
            <a:solidFill>
              <a:srgbClr val="4577A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>
                <a:solidFill>
                  <a:prstClr val="black"/>
                </a:solidFill>
                <a:latin typeface="Calibri" pitchFamily="34" charset="0"/>
                <a:ea typeface=""/>
              </a:endParaRPr>
            </a:p>
          </p:txBody>
        </p:sp>
        <p:sp>
          <p:nvSpPr>
            <p:cNvPr id="7" name="Rectangle 56"/>
            <p:cNvSpPr>
              <a:spLocks noChangeArrowheads="1"/>
            </p:cNvSpPr>
            <p:nvPr userDrawn="1"/>
          </p:nvSpPr>
          <p:spPr bwMode="auto">
            <a:xfrm>
              <a:off x="0" y="0"/>
              <a:ext cx="4724296" cy="305595"/>
            </a:xfrm>
            <a:prstGeom prst="rect">
              <a:avLst/>
            </a:prstGeom>
            <a:solidFill>
              <a:srgbClr val="00559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>
                <a:solidFill>
                  <a:prstClr val="black"/>
                </a:solidFill>
                <a:latin typeface="Calibri" pitchFamily="34" charset="0"/>
                <a:ea typeface=""/>
              </a:endParaRPr>
            </a:p>
          </p:txBody>
        </p:sp>
        <p:sp>
          <p:nvSpPr>
            <p:cNvPr id="8" name="Rectangle 57"/>
            <p:cNvSpPr>
              <a:spLocks noChangeArrowheads="1"/>
            </p:cNvSpPr>
            <p:nvPr userDrawn="1"/>
          </p:nvSpPr>
          <p:spPr bwMode="auto">
            <a:xfrm>
              <a:off x="0" y="305595"/>
              <a:ext cx="9144000" cy="75405"/>
            </a:xfrm>
            <a:prstGeom prst="rect">
              <a:avLst/>
            </a:prstGeom>
            <a:solidFill>
              <a:srgbClr val="C2D1D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00">
                <a:solidFill>
                  <a:prstClr val="black"/>
                </a:solidFill>
                <a:latin typeface="Calibri" pitchFamily="34" charset="0"/>
                <a:ea typeface=""/>
              </a:endParaRPr>
            </a:p>
          </p:txBody>
        </p:sp>
      </p:grpSp>
      <p:sp>
        <p:nvSpPr>
          <p:cNvPr id="9" name="Slide Number Placeholder 5"/>
          <p:cNvSpPr txBox="1">
            <a:spLocks/>
          </p:cNvSpPr>
          <p:nvPr userDrawn="1"/>
        </p:nvSpPr>
        <p:spPr>
          <a:xfrm>
            <a:off x="6781800" y="4812507"/>
            <a:ext cx="2133600" cy="273844"/>
          </a:xfrm>
          <a:prstGeom prst="rect">
            <a:avLst/>
          </a:prstGeom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defRPr/>
            </a:pPr>
            <a:fld id="{89DC5BF0-A255-4C69-850A-5CDA764052D2}" type="slidenum">
              <a:rPr lang="en-US" altLang="en-US" sz="600" smtClean="0">
                <a:solidFill>
                  <a:srgbClr val="898989"/>
                </a:solidFill>
                <a:latin typeface="Calibri" pitchFamily="34" charset="0"/>
                <a:cs typeface=""/>
              </a:rPr>
              <a:pPr algn="r" eaLnBrk="1" hangingPunct="1">
                <a:defRPr/>
              </a:pPr>
              <a:t>‹#›</a:t>
            </a:fld>
            <a:endParaRPr lang="en-US" altLang="en-US" sz="600">
              <a:solidFill>
                <a:srgbClr val="898989"/>
              </a:solidFill>
              <a:latin typeface="Calibri" pitchFamily="34" charset="0"/>
              <a:cs typeface=""/>
            </a:endParaRPr>
          </a:p>
        </p:txBody>
      </p:sp>
      <p:sp>
        <p:nvSpPr>
          <p:cNvPr id="11" name="Rectangle 10"/>
          <p:cNvSpPr>
            <a:spLocks noChangeArrowheads="1"/>
          </p:cNvSpPr>
          <p:nvPr userDrawn="1"/>
        </p:nvSpPr>
        <p:spPr bwMode="auto">
          <a:xfrm>
            <a:off x="5867400" y="4869656"/>
            <a:ext cx="2743200" cy="1731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GB" altLang="en-US" sz="525">
                <a:solidFill>
                  <a:srgbClr val="7F7F7F"/>
                </a:solidFill>
                <a:latin typeface="Calibri" pitchFamily="34" charset="0"/>
                <a:ea typeface="Calibri" pitchFamily="34" charset="0"/>
                <a:cs typeface="Times New Roman" pitchFamily="18" charset="0"/>
              </a:rPr>
              <a:t>CONFIDENTIAL</a:t>
            </a:r>
          </a:p>
        </p:txBody>
      </p:sp>
      <p:sp>
        <p:nvSpPr>
          <p:cNvPr id="13" name="Rectangle 12"/>
          <p:cNvSpPr>
            <a:spLocks noChangeArrowheads="1"/>
          </p:cNvSpPr>
          <p:nvPr userDrawn="1"/>
        </p:nvSpPr>
        <p:spPr bwMode="auto">
          <a:xfrm>
            <a:off x="2971800" y="4869656"/>
            <a:ext cx="3200400" cy="1731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>
              <a:defRPr/>
            </a:pPr>
            <a:r>
              <a:rPr lang="en-GB" altLang="en-US" sz="525" dirty="0">
                <a:solidFill>
                  <a:srgbClr val="7F7F7F"/>
                </a:solidFill>
                <a:latin typeface="Calibri" pitchFamily="34" charset="0"/>
                <a:ea typeface="Calibri" pitchFamily="34" charset="0"/>
                <a:cs typeface="Times New Roman" pitchFamily="18" charset="0"/>
              </a:rPr>
              <a:t>© Promontory Financial Group, an IBM Company.  All rights reserved.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857250"/>
            <a:ext cx="8534400" cy="3829050"/>
          </a:xfrm>
          <a:prstGeom prst="rect">
            <a:avLst/>
          </a:prstGeom>
        </p:spPr>
        <p:txBody>
          <a:bodyPr/>
          <a:lstStyle>
            <a:lvl1pPr>
              <a:buClr>
                <a:srgbClr val="366698"/>
              </a:buClr>
              <a:defRPr sz="1650" baseline="0">
                <a:latin typeface="+mj-lt"/>
                <a:cs typeface="Arial" pitchFamily="34" charset="0"/>
              </a:defRPr>
            </a:lvl1pPr>
            <a:lvl2pPr>
              <a:buClr>
                <a:srgbClr val="366698"/>
              </a:buClr>
              <a:defRPr sz="1500" baseline="0">
                <a:latin typeface="+mj-lt"/>
                <a:cs typeface="Arial" pitchFamily="34" charset="0"/>
              </a:defRPr>
            </a:lvl2pPr>
            <a:lvl3pPr>
              <a:buClr>
                <a:srgbClr val="366698"/>
              </a:buClr>
              <a:defRPr sz="1350" baseline="0">
                <a:latin typeface="+mj-lt"/>
                <a:cs typeface="Arial" pitchFamily="34" charset="0"/>
              </a:defRPr>
            </a:lvl3pPr>
            <a:lvl4pPr>
              <a:buClr>
                <a:srgbClr val="366698"/>
              </a:buClr>
              <a:defRPr sz="1350" baseline="0">
                <a:latin typeface="+mj-lt"/>
                <a:cs typeface="Arial" pitchFamily="34" charset="0"/>
              </a:defRPr>
            </a:lvl4pPr>
            <a:lvl5pPr>
              <a:buClr>
                <a:srgbClr val="366698"/>
              </a:buClr>
              <a:buFont typeface="Arial" pitchFamily="34" charset="0"/>
              <a:buChar char="•"/>
              <a:defRPr sz="1350" baseline="0">
                <a:latin typeface="+mj-lt"/>
                <a:cs typeface="Arial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1"/>
          </p:nvPr>
        </p:nvSpPr>
        <p:spPr>
          <a:xfrm>
            <a:off x="304800" y="228600"/>
            <a:ext cx="8534400" cy="342900"/>
          </a:xfrm>
          <a:prstGeom prst="rect">
            <a:avLst/>
          </a:prstGeom>
        </p:spPr>
        <p:txBody>
          <a:bodyPr/>
          <a:lstStyle>
            <a:lvl1pPr>
              <a:buFontTx/>
              <a:buNone/>
              <a:defRPr sz="1800" b="1" i="0" baseline="0">
                <a:solidFill>
                  <a:schemeClr val="tx2"/>
                </a:solidFill>
              </a:defRPr>
            </a:lvl1pPr>
            <a:lvl2pPr>
              <a:buFontTx/>
              <a:buNone/>
              <a:defRPr sz="1800" b="1" i="0" baseline="0">
                <a:solidFill>
                  <a:schemeClr val="tx2"/>
                </a:solidFill>
              </a:defRPr>
            </a:lvl2pPr>
            <a:lvl3pPr>
              <a:buFontTx/>
              <a:buNone/>
              <a:defRPr sz="1800" b="1" i="0" baseline="0">
                <a:solidFill>
                  <a:schemeClr val="tx2"/>
                </a:solidFill>
              </a:defRPr>
            </a:lvl3pPr>
            <a:lvl4pPr>
              <a:buFontTx/>
              <a:buNone/>
              <a:defRPr sz="1800" b="1" i="0" baseline="0">
                <a:solidFill>
                  <a:schemeClr val="tx2"/>
                </a:solidFill>
              </a:defRPr>
            </a:lvl4pPr>
            <a:lvl5pPr>
              <a:buFontTx/>
              <a:buNone/>
              <a:defRPr sz="1800" b="1" i="0"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Slide Number Placeholder 5"/>
          <p:cNvSpPr>
            <a:spLocks noGrp="1"/>
          </p:cNvSpPr>
          <p:nvPr userDrawn="1">
            <p:ph type="sldNum" sz="quarter" idx="12"/>
          </p:nvPr>
        </p:nvSpPr>
        <p:spPr>
          <a:xfrm>
            <a:off x="6781800" y="4812507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CA80963-FA84-45E1-9FC5-663ECB61AE84}" type="slidenum">
              <a:rPr lang="en-US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1356" y="4686300"/>
            <a:ext cx="1266092" cy="422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751266"/>
      </p:ext>
    </p:extLst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Graphic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2792415" y="4867277"/>
            <a:ext cx="307975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fld id="{B2DC037B-B229-BD4C-B7B6-C0AEF2B4BC18}" type="slidenum">
              <a:rPr lang="en-US" sz="600">
                <a:solidFill>
                  <a:srgbClr val="5A5A5A"/>
                </a:solidFill>
                <a:cs typeface="Arial" charset="0"/>
              </a:rPr>
              <a:pPr/>
              <a:t>‹#›</a:t>
            </a:fld>
            <a:endParaRPr lang="en-US" sz="600">
              <a:solidFill>
                <a:srgbClr val="5A5A5A"/>
              </a:solidFill>
              <a:cs typeface="Arial" charset="0"/>
            </a:endParaRP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2590801" y="4867277"/>
            <a:ext cx="196850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r>
              <a:rPr lang="en-US" sz="600">
                <a:solidFill>
                  <a:srgbClr val="5A5A5A"/>
                </a:solidFill>
                <a:cs typeface="Arial" charset="0"/>
              </a:rPr>
              <a:t>Page</a:t>
            </a:r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612777" y="4867277"/>
            <a:ext cx="1192213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r>
              <a:rPr lang="en-US" sz="600" dirty="0">
                <a:solidFill>
                  <a:srgbClr val="5A5A5A"/>
                </a:solidFill>
                <a:cs typeface="Arial" charset="0"/>
              </a:rPr>
              <a:t>© 2017 IBM Corporation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2933" y="596558"/>
            <a:ext cx="7904456" cy="392415"/>
          </a:xfrm>
        </p:spPr>
        <p:txBody>
          <a:bodyPr/>
          <a:lstStyle>
            <a:lvl1pPr>
              <a:lnSpc>
                <a:spcPts val="3000"/>
              </a:lnSpc>
              <a:defRPr sz="2800" baseline="0">
                <a:solidFill>
                  <a:schemeClr val="accent5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5231441"/>
      </p:ext>
    </p:extLst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Confidential / InnerCircle / Think 2018 / 5643 / March 22, 2018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39977" algn="dec"/>
              </a:tabLst>
              <a:defRPr/>
            </a:lvl1pPr>
            <a:lvl2pPr marL="173030" indent="-173030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1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800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39977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1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33901130"/>
      </p:ext>
    </p:extLst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Title Slide 1">
    <p:bg>
      <p:bgPr>
        <a:solidFill>
          <a:srgbClr val="25396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83466" y="3127249"/>
            <a:ext cx="6795352" cy="542912"/>
          </a:xfrm>
        </p:spPr>
        <p:txBody>
          <a:bodyPr/>
          <a:lstStyle>
            <a:lvl1pPr marL="0" indent="0">
              <a:spcBef>
                <a:spcPts val="990"/>
              </a:spcBef>
              <a:buNone/>
              <a:defRPr sz="2200" baseline="0">
                <a:solidFill>
                  <a:schemeClr val="bg1"/>
                </a:solidFill>
              </a:defRPr>
            </a:lvl1pPr>
            <a:lvl5pPr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283466" y="1690981"/>
            <a:ext cx="6795352" cy="1218795"/>
          </a:xfrm>
        </p:spPr>
        <p:txBody>
          <a:bodyPr anchor="b"/>
          <a:lstStyle>
            <a:lvl1pPr>
              <a:defRPr sz="4400" baseline="0">
                <a:solidFill>
                  <a:schemeClr val="bg1"/>
                </a:solidFill>
                <a:latin typeface="HelvNeue Bold for IB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5751" y="4589006"/>
            <a:ext cx="558399" cy="214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786613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3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able of Contents/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3465" y="731521"/>
            <a:ext cx="8568205" cy="276999"/>
          </a:xfrm>
        </p:spPr>
        <p:txBody>
          <a:bodyPr/>
          <a:lstStyle>
            <a:lvl1pPr marL="0" marR="0" indent="0" algn="l" defTabSz="68578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163825" y="1371600"/>
            <a:ext cx="5687845" cy="3086100"/>
          </a:xfrm>
        </p:spPr>
        <p:txBody>
          <a:bodyPr tIns="91440"/>
          <a:lstStyle>
            <a:lvl1pPr marL="0" indent="0">
              <a:lnSpc>
                <a:spcPct val="100000"/>
              </a:lnSpc>
              <a:spcBef>
                <a:spcPts val="810"/>
              </a:spcBef>
              <a:buNone/>
              <a:defRPr sz="1400" baseline="0">
                <a:solidFill>
                  <a:schemeClr val="tx1"/>
                </a:solidFill>
              </a:defRPr>
            </a:lvl1pPr>
            <a:lvl2pPr marL="176209" indent="0">
              <a:buNone/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329184" y="1371600"/>
            <a:ext cx="2743200" cy="3086100"/>
          </a:xfrm>
        </p:spPr>
        <p:txBody>
          <a:bodyPr/>
          <a:lstStyle>
            <a:lvl1pPr marL="0" indent="0">
              <a:buNone/>
              <a:defRPr sz="1800" baseline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6" name="Rectangle 52"/>
          <p:cNvSpPr>
            <a:spLocks noGrp="1" noChangeArrowheads="1"/>
          </p:cNvSpPr>
          <p:nvPr>
            <p:ph type="sldNum" sz="quarter" idx="14"/>
          </p:nvPr>
        </p:nvSpPr>
        <p:spPr/>
        <p:txBody>
          <a:bodyPr/>
          <a:lstStyle>
            <a:lvl1pPr>
              <a:lnSpc>
                <a:spcPct val="100000"/>
              </a:lnSpc>
              <a:defRPr sz="10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57F3409C-6F8E-402E-9B83-A9B7BD7390D5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928CF9-3E59-3A40-88C6-D8E6340724CB}"/>
              </a:ext>
            </a:extLst>
          </p:cNvPr>
          <p:cNvSpPr txBox="1"/>
          <p:nvPr userDrawn="1"/>
        </p:nvSpPr>
        <p:spPr>
          <a:xfrm>
            <a:off x="178682" y="168796"/>
            <a:ext cx="11240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0" dirty="0">
                <a:solidFill>
                  <a:srgbClr val="010000"/>
                </a:solidFill>
                <a:latin typeface="IBM Plex Sans" panose="020B0503050000000000" pitchFamily="34" charset="77"/>
                <a:cs typeface="Arial" panose="020B0604020202020204" pitchFamily="34" charset="0"/>
              </a:rPr>
              <a:t>Hybrid Cloud</a:t>
            </a:r>
          </a:p>
        </p:txBody>
      </p:sp>
    </p:spTree>
    <p:extLst>
      <p:ext uri="{BB962C8B-B14F-4D97-AF65-F5344CB8AC3E}">
        <p14:creationId xmlns:p14="http://schemas.microsoft.com/office/powerpoint/2010/main" val="3839454208"/>
      </p:ext>
    </p:extLst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3464" y="731521"/>
            <a:ext cx="8686800" cy="276999"/>
          </a:xfrm>
        </p:spPr>
        <p:txBody>
          <a:bodyPr/>
          <a:lstStyle>
            <a:lvl1pPr>
              <a:defRPr sz="2000">
                <a:solidFill>
                  <a:schemeClr val="accent1"/>
                </a:solidFill>
                <a:latin typeface="HelvNeue Bold for IBM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83465" y="1370411"/>
            <a:ext cx="4151312" cy="1470211"/>
          </a:xfrm>
        </p:spPr>
        <p:txBody>
          <a:bodyPr/>
          <a:lstStyle>
            <a:lvl1pPr>
              <a:defRPr sz="18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>
              <a:defRPr sz="1600">
                <a:solidFill>
                  <a:schemeClr val="tx1"/>
                </a:solidFill>
                <a:latin typeface="+mn-lt"/>
                <a:cs typeface="Arial" pitchFamily="34" charset="0"/>
              </a:defRPr>
            </a:lvl2pPr>
            <a:lvl3pPr>
              <a:defRPr sz="1400">
                <a:solidFill>
                  <a:schemeClr val="tx1"/>
                </a:solidFill>
                <a:latin typeface="+mn-lt"/>
                <a:cs typeface="Arial" pitchFamily="34" charset="0"/>
              </a:defRPr>
            </a:lvl3pPr>
            <a:lvl4pPr>
              <a:defRPr sz="1200">
                <a:solidFill>
                  <a:schemeClr val="tx1"/>
                </a:solidFill>
                <a:latin typeface="+mn-lt"/>
              </a:defRPr>
            </a:lvl4pPr>
            <a:lvl5pPr>
              <a:defRPr sz="1000">
                <a:solidFill>
                  <a:schemeClr val="tx1"/>
                </a:solidFill>
                <a:latin typeface="+mn-lt"/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87178" y="1370411"/>
            <a:ext cx="4151313" cy="1470211"/>
          </a:xfrm>
        </p:spPr>
        <p:txBody>
          <a:bodyPr/>
          <a:lstStyle>
            <a:lvl1pPr>
              <a:defRPr sz="18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>
              <a:defRPr sz="1600">
                <a:solidFill>
                  <a:schemeClr val="tx1"/>
                </a:solidFill>
                <a:latin typeface="+mn-lt"/>
                <a:cs typeface="Arial" pitchFamily="34" charset="0"/>
              </a:defRPr>
            </a:lvl2pPr>
            <a:lvl3pPr>
              <a:defRPr sz="1400">
                <a:solidFill>
                  <a:schemeClr val="tx1"/>
                </a:solidFill>
                <a:latin typeface="+mn-lt"/>
                <a:cs typeface="Arial" pitchFamily="34" charset="0"/>
              </a:defRPr>
            </a:lvl3pPr>
            <a:lvl4pPr>
              <a:defRPr sz="1200">
                <a:solidFill>
                  <a:schemeClr val="tx1"/>
                </a:solidFill>
                <a:latin typeface="+mn-lt"/>
              </a:defRPr>
            </a:lvl4pPr>
            <a:lvl5pPr>
              <a:defRPr sz="1000">
                <a:solidFill>
                  <a:schemeClr val="tx1"/>
                </a:solidFill>
                <a:latin typeface="+mn-lt"/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sz="half" idx="11"/>
          </p:nvPr>
        </p:nvSpPr>
        <p:spPr>
          <a:xfrm>
            <a:off x="283465" y="3030074"/>
            <a:ext cx="4151312" cy="1470211"/>
          </a:xfrm>
        </p:spPr>
        <p:txBody>
          <a:bodyPr/>
          <a:lstStyle>
            <a:lvl1pPr>
              <a:defRPr sz="18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>
              <a:defRPr sz="1600">
                <a:solidFill>
                  <a:schemeClr val="tx1"/>
                </a:solidFill>
                <a:latin typeface="+mn-lt"/>
                <a:cs typeface="Arial" pitchFamily="34" charset="0"/>
              </a:defRPr>
            </a:lvl2pPr>
            <a:lvl3pPr>
              <a:defRPr sz="1400">
                <a:solidFill>
                  <a:schemeClr val="tx1"/>
                </a:solidFill>
                <a:latin typeface="+mn-lt"/>
                <a:cs typeface="Arial" pitchFamily="34" charset="0"/>
              </a:defRPr>
            </a:lvl3pPr>
            <a:lvl4pPr>
              <a:defRPr sz="1200">
                <a:solidFill>
                  <a:schemeClr val="tx1"/>
                </a:solidFill>
                <a:latin typeface="+mn-lt"/>
              </a:defRPr>
            </a:lvl4pPr>
            <a:lvl5pPr>
              <a:defRPr sz="1000">
                <a:solidFill>
                  <a:schemeClr val="tx1"/>
                </a:solidFill>
                <a:latin typeface="+mn-lt"/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3"/>
          <p:cNvSpPr>
            <a:spLocks noGrp="1"/>
          </p:cNvSpPr>
          <p:nvPr>
            <p:ph sz="half" idx="12"/>
          </p:nvPr>
        </p:nvSpPr>
        <p:spPr>
          <a:xfrm>
            <a:off x="4587178" y="3030074"/>
            <a:ext cx="4151313" cy="1470211"/>
          </a:xfrm>
        </p:spPr>
        <p:txBody>
          <a:bodyPr/>
          <a:lstStyle>
            <a:lvl1pPr>
              <a:defRPr sz="18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>
              <a:defRPr sz="1600">
                <a:solidFill>
                  <a:schemeClr val="tx1"/>
                </a:solidFill>
                <a:latin typeface="+mn-lt"/>
                <a:cs typeface="Arial" pitchFamily="34" charset="0"/>
              </a:defRPr>
            </a:lvl2pPr>
            <a:lvl3pPr>
              <a:defRPr sz="1400">
                <a:solidFill>
                  <a:schemeClr val="tx1"/>
                </a:solidFill>
                <a:latin typeface="+mn-lt"/>
                <a:cs typeface="Arial" pitchFamily="34" charset="0"/>
              </a:defRPr>
            </a:lvl3pPr>
            <a:lvl4pPr>
              <a:defRPr sz="1200">
                <a:solidFill>
                  <a:schemeClr val="tx1"/>
                </a:solidFill>
                <a:latin typeface="+mn-lt"/>
              </a:defRPr>
            </a:lvl4pPr>
            <a:lvl5pPr>
              <a:defRPr sz="1000">
                <a:solidFill>
                  <a:schemeClr val="tx1"/>
                </a:solidFill>
                <a:latin typeface="+mn-lt"/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Rectangle 52"/>
          <p:cNvSpPr>
            <a:spLocks noGrp="1" noChangeArrowheads="1"/>
          </p:cNvSpPr>
          <p:nvPr>
            <p:ph type="sldNum" sz="quarter" idx="13"/>
          </p:nvPr>
        </p:nvSpPr>
        <p:spPr/>
        <p:txBody>
          <a:bodyPr/>
          <a:lstStyle>
            <a:lvl1pPr>
              <a:lnSpc>
                <a:spcPct val="100000"/>
              </a:lnSpc>
              <a:defRPr sz="10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907A9A71-EA24-4104-9476-E93F189E635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DE65091-86A7-5449-886D-BEAF8EC65E80}"/>
              </a:ext>
            </a:extLst>
          </p:cNvPr>
          <p:cNvSpPr txBox="1"/>
          <p:nvPr userDrawn="1"/>
        </p:nvSpPr>
        <p:spPr>
          <a:xfrm>
            <a:off x="178682" y="168796"/>
            <a:ext cx="11240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0" dirty="0">
                <a:solidFill>
                  <a:srgbClr val="010000"/>
                </a:solidFill>
                <a:latin typeface="IBM Plex Sans" panose="020B0503050000000000" pitchFamily="34" charset="77"/>
                <a:cs typeface="Arial" panose="020B0604020202020204" pitchFamily="34" charset="0"/>
              </a:rPr>
              <a:t>Hybrid Cloud</a:t>
            </a:r>
          </a:p>
        </p:txBody>
      </p:sp>
    </p:spTree>
    <p:extLst>
      <p:ext uri="{BB962C8B-B14F-4D97-AF65-F5344CB8AC3E}">
        <p14:creationId xmlns:p14="http://schemas.microsoft.com/office/powerpoint/2010/main" val="3456776933"/>
      </p:ext>
    </p:extLst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Title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731520"/>
            <a:ext cx="1984248" cy="553998"/>
          </a:xfrm>
        </p:spPr>
        <p:txBody>
          <a:bodyPr/>
          <a:lstStyle>
            <a:lvl1pPr>
              <a:defRPr sz="2000" b="0">
                <a:solidFill>
                  <a:schemeClr val="accent1"/>
                </a:solidFill>
                <a:latin typeface="HelvNeue Bold for IBM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41448" y="731520"/>
            <a:ext cx="3044953" cy="3657600"/>
          </a:xfrm>
        </p:spPr>
        <p:txBody>
          <a:bodyPr/>
          <a:lstStyle>
            <a:lvl1pPr>
              <a:buClrTx/>
              <a:defRPr sz="18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>
              <a:defRPr sz="16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2pPr>
            <a:lvl3pPr>
              <a:defRPr sz="14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3pPr>
            <a:lvl4pPr>
              <a:defRPr sz="1200">
                <a:solidFill>
                  <a:schemeClr val="tx1"/>
                </a:solidFill>
                <a:latin typeface="+mn-lt"/>
              </a:defRPr>
            </a:lvl4pPr>
            <a:lvl5pPr>
              <a:defRPr sz="10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1"/>
          </p:nvPr>
        </p:nvSpPr>
        <p:spPr>
          <a:xfrm>
            <a:off x="5641848" y="731520"/>
            <a:ext cx="3044953" cy="3657600"/>
          </a:xfrm>
        </p:spPr>
        <p:txBody>
          <a:bodyPr/>
          <a:lstStyle>
            <a:lvl1pPr>
              <a:buClrTx/>
              <a:defRPr sz="18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>
              <a:defRPr sz="16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2pPr>
            <a:lvl3pPr>
              <a:defRPr sz="14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3pPr>
            <a:lvl4pPr>
              <a:defRPr sz="1200">
                <a:solidFill>
                  <a:schemeClr val="tx1"/>
                </a:solidFill>
                <a:latin typeface="+mn-lt"/>
              </a:defRPr>
            </a:lvl4pPr>
            <a:lvl5pPr>
              <a:defRPr sz="10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52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lnSpc>
                <a:spcPct val="100000"/>
              </a:lnSpc>
              <a:defRPr sz="10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112798F6-F013-4760-8348-C4FCC72F6FCD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BFCFA9-A132-7342-AE0B-9FB7E11CB188}"/>
              </a:ext>
            </a:extLst>
          </p:cNvPr>
          <p:cNvSpPr txBox="1"/>
          <p:nvPr userDrawn="1"/>
        </p:nvSpPr>
        <p:spPr>
          <a:xfrm>
            <a:off x="178682" y="168796"/>
            <a:ext cx="11240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0" dirty="0">
                <a:solidFill>
                  <a:srgbClr val="010000"/>
                </a:solidFill>
                <a:latin typeface="IBM Plex Sans" panose="020B0503050000000000" pitchFamily="34" charset="77"/>
                <a:cs typeface="Arial" panose="020B0604020202020204" pitchFamily="34" charset="0"/>
              </a:rPr>
              <a:t>Hybrid Cloud</a:t>
            </a:r>
          </a:p>
        </p:txBody>
      </p:sp>
    </p:spTree>
    <p:extLst>
      <p:ext uri="{BB962C8B-B14F-4D97-AF65-F5344CB8AC3E}">
        <p14:creationId xmlns:p14="http://schemas.microsoft.com/office/powerpoint/2010/main" val="2751630293"/>
      </p:ext>
    </p:extLst>
  </p:cSld>
  <p:clrMapOvr>
    <a:masterClrMapping/>
  </p:clrMapOvr>
  <p:hf hdr="0" ftr="0" dt="0"/>
</p:sldLayout>
</file>

<file path=ppt/slideLayouts/slideLayout3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Title and Two Content with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731520"/>
            <a:ext cx="1984248" cy="553998"/>
          </a:xfrm>
        </p:spPr>
        <p:txBody>
          <a:bodyPr/>
          <a:lstStyle>
            <a:lvl1pPr>
              <a:defRPr sz="2000" b="0">
                <a:solidFill>
                  <a:schemeClr val="accent1"/>
                </a:solidFill>
                <a:latin typeface="HelvNeue Bold for IBM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41448" y="1416423"/>
            <a:ext cx="3044953" cy="2743200"/>
          </a:xfrm>
        </p:spPr>
        <p:txBody>
          <a:bodyPr/>
          <a:lstStyle>
            <a:lvl1pPr>
              <a:buClrTx/>
              <a:defRPr sz="18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>
              <a:defRPr sz="16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2pPr>
            <a:lvl3pPr>
              <a:defRPr sz="14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3pPr>
            <a:lvl4pPr>
              <a:defRPr sz="1200">
                <a:solidFill>
                  <a:schemeClr val="tx1"/>
                </a:solidFill>
                <a:latin typeface="+mn-lt"/>
              </a:defRPr>
            </a:lvl4pPr>
            <a:lvl5pPr>
              <a:defRPr sz="10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1"/>
          </p:nvPr>
        </p:nvSpPr>
        <p:spPr>
          <a:xfrm>
            <a:off x="5641848" y="1416423"/>
            <a:ext cx="3044953" cy="2743200"/>
          </a:xfrm>
        </p:spPr>
        <p:txBody>
          <a:bodyPr/>
          <a:lstStyle>
            <a:lvl1pPr>
              <a:buClrTx/>
              <a:defRPr sz="18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>
              <a:defRPr sz="16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2pPr>
            <a:lvl3pPr>
              <a:defRPr sz="14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3pPr>
            <a:lvl4pPr>
              <a:defRPr sz="1200">
                <a:solidFill>
                  <a:schemeClr val="tx1"/>
                </a:solidFill>
                <a:latin typeface="+mn-lt"/>
              </a:defRPr>
            </a:lvl4pPr>
            <a:lvl5pPr>
              <a:defRPr sz="10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2"/>
          </p:nvPr>
        </p:nvSpPr>
        <p:spPr>
          <a:xfrm>
            <a:off x="2441446" y="731521"/>
            <a:ext cx="3044954" cy="479822"/>
          </a:xfrm>
        </p:spPr>
        <p:txBody>
          <a:bodyPr anchor="b"/>
          <a:lstStyle>
            <a:lvl1pPr marL="0" indent="0">
              <a:buNone/>
              <a:defRPr sz="1800" b="0" baseline="0">
                <a:solidFill>
                  <a:schemeClr val="tx1"/>
                </a:solidFill>
                <a:latin typeface="HelvNeue Bold for IBM"/>
                <a:cs typeface="Arial" pitchFamily="34" charset="0"/>
              </a:defRPr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41848" y="731521"/>
            <a:ext cx="3044954" cy="479822"/>
          </a:xfrm>
        </p:spPr>
        <p:txBody>
          <a:bodyPr anchor="b"/>
          <a:lstStyle>
            <a:lvl1pPr marL="0" indent="0">
              <a:buNone/>
              <a:defRPr sz="1800" b="0" baseline="0">
                <a:solidFill>
                  <a:schemeClr val="tx1"/>
                </a:solidFill>
                <a:latin typeface="HelvNeue Bold for IBM"/>
                <a:cs typeface="Arial" pitchFamily="34" charset="0"/>
              </a:defRPr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Rectangle 52"/>
          <p:cNvSpPr>
            <a:spLocks noGrp="1" noChangeArrowheads="1"/>
          </p:cNvSpPr>
          <p:nvPr>
            <p:ph type="sldNum" sz="quarter" idx="13"/>
          </p:nvPr>
        </p:nvSpPr>
        <p:spPr/>
        <p:txBody>
          <a:bodyPr/>
          <a:lstStyle>
            <a:lvl1pPr>
              <a:lnSpc>
                <a:spcPct val="100000"/>
              </a:lnSpc>
              <a:defRPr sz="10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7BA860D7-F945-411E-98F6-33B3F11DB7F6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35C08D5-9F89-A041-87B8-E215D7A48842}"/>
              </a:ext>
            </a:extLst>
          </p:cNvPr>
          <p:cNvSpPr txBox="1"/>
          <p:nvPr userDrawn="1"/>
        </p:nvSpPr>
        <p:spPr>
          <a:xfrm>
            <a:off x="178682" y="176230"/>
            <a:ext cx="11240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0" dirty="0">
                <a:solidFill>
                  <a:srgbClr val="010000"/>
                </a:solidFill>
                <a:latin typeface="IBM Plex Sans" panose="020B0503050000000000" pitchFamily="34" charset="77"/>
                <a:cs typeface="Arial" panose="020B0604020202020204" pitchFamily="34" charset="0"/>
              </a:rPr>
              <a:t>Hybrid Cloud</a:t>
            </a:r>
          </a:p>
        </p:txBody>
      </p:sp>
    </p:spTree>
    <p:extLst>
      <p:ext uri="{BB962C8B-B14F-4D97-AF65-F5344CB8AC3E}">
        <p14:creationId xmlns:p14="http://schemas.microsoft.com/office/powerpoint/2010/main" val="1427953151"/>
      </p:ext>
    </p:extLst>
  </p:cSld>
  <p:clrMapOvr>
    <a:masterClrMapping/>
  </p:clrMapOvr>
  <p:hf hdr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Eclipse Codewind / September 9th, 2019 / © 2019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353804"/>
      </p:ext>
    </p:extLst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3464" y="731521"/>
            <a:ext cx="8639472" cy="276999"/>
          </a:xfrm>
        </p:spPr>
        <p:txBody>
          <a:bodyPr/>
          <a:lstStyle>
            <a:lvl1pPr>
              <a:defRPr sz="2000" b="0">
                <a:solidFill>
                  <a:schemeClr val="accent1"/>
                </a:solidFill>
                <a:latin typeface="HelvNeue Bold for IBM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Rectangle 52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lnSpc>
                <a:spcPct val="100000"/>
              </a:lnSpc>
              <a:defRPr sz="10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D29F62C2-06F1-4256-8BEA-AE6C66652B78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69B413-DCB6-874A-9665-2F7FBB892BD9}"/>
              </a:ext>
            </a:extLst>
          </p:cNvPr>
          <p:cNvSpPr txBox="1"/>
          <p:nvPr userDrawn="1"/>
        </p:nvSpPr>
        <p:spPr>
          <a:xfrm>
            <a:off x="178682" y="168796"/>
            <a:ext cx="11240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0" dirty="0">
                <a:solidFill>
                  <a:srgbClr val="010000"/>
                </a:solidFill>
                <a:latin typeface="IBM Plex Sans" panose="020B0503050000000000" pitchFamily="34" charset="77"/>
                <a:cs typeface="Arial" panose="020B0604020202020204" pitchFamily="34" charset="0"/>
              </a:rPr>
              <a:t>Hybrid Cloud</a:t>
            </a:r>
          </a:p>
        </p:txBody>
      </p:sp>
    </p:spTree>
    <p:extLst>
      <p:ext uri="{BB962C8B-B14F-4D97-AF65-F5344CB8AC3E}">
        <p14:creationId xmlns:p14="http://schemas.microsoft.com/office/powerpoint/2010/main" val="3634300354"/>
      </p:ext>
    </p:extLst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50800" y="-10160"/>
            <a:ext cx="9194800" cy="517638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3464" y="731521"/>
            <a:ext cx="8639472" cy="276999"/>
          </a:xfrm>
        </p:spPr>
        <p:txBody>
          <a:bodyPr/>
          <a:lstStyle>
            <a:lvl1pPr>
              <a:defRPr sz="2000" b="0">
                <a:solidFill>
                  <a:schemeClr val="bg1"/>
                </a:solidFill>
                <a:latin typeface="HelvNeue Bold for IBM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Rectangle 52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lnSpc>
                <a:spcPct val="100000"/>
              </a:lnSpc>
              <a:defRPr sz="10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D29F62C2-06F1-4256-8BEA-AE6C66652B78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95296" y="4872562"/>
            <a:ext cx="357791" cy="137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916131"/>
      </p:ext>
    </p:extLst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urple 1 - Section page logos">
    <p:bg>
      <p:bgPr>
        <a:solidFill>
          <a:srgbClr val="7F1C7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 descr="faded-logo-wallpaper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9144000" cy="314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338330" y="2747674"/>
            <a:ext cx="8440547" cy="253746"/>
          </a:xfrm>
        </p:spPr>
        <p:txBody>
          <a:bodyPr/>
          <a:lstStyle>
            <a:lvl1pPr marL="0" indent="0">
              <a:spcBef>
                <a:spcPts val="965"/>
              </a:spcBef>
              <a:buNone/>
              <a:defRPr sz="1608">
                <a:solidFill>
                  <a:schemeClr val="bg1"/>
                </a:solidFill>
              </a:defRPr>
            </a:lvl1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65782265"/>
      </p:ext>
    </p:extLst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able of contents/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8613" y="219075"/>
            <a:ext cx="8686800" cy="394980"/>
          </a:xfrm>
        </p:spPr>
        <p:txBody>
          <a:bodyPr/>
          <a:lstStyle>
            <a:lvl1pPr marL="0" marR="0" indent="0" algn="l" defTabSz="914378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dirty="0"/>
              <a:t>Table of contents/Agenda template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EDDE8C-FCD3-47EF-B8D4-5308179AEE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163825" y="1371600"/>
            <a:ext cx="5687845" cy="3086100"/>
          </a:xfrm>
        </p:spPr>
        <p:txBody>
          <a:bodyPr lIns="0" tIns="91440" bIns="0"/>
          <a:lstStyle>
            <a:lvl1pPr marL="0" indent="0">
              <a:lnSpc>
                <a:spcPts val="1300"/>
              </a:lnSpc>
              <a:spcBef>
                <a:spcPts val="1080"/>
              </a:spcBef>
              <a:buNone/>
              <a:defRPr sz="1200"/>
            </a:lvl1pPr>
          </a:lstStyle>
          <a:p>
            <a:pPr lvl="0"/>
            <a:r>
              <a:rPr lang="en-US" dirty="0"/>
              <a:t>Note that the contents/agenda items are written in sentence case</a:t>
            </a:r>
          </a:p>
          <a:p>
            <a:pPr lvl="0"/>
            <a:r>
              <a:rPr lang="en-US" dirty="0"/>
              <a:t>Title the page “Table of contents” if the document is meant to be read or is a “leave behind.” Use “Agenda” if the document will be presented formally</a:t>
            </a:r>
          </a:p>
          <a:p>
            <a:pPr lvl="0"/>
            <a:r>
              <a:rPr lang="en-US" dirty="0"/>
              <a:t>This page should appear at the beginning of each section, with the highlighted section appearing in blue and bold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329184" y="1371600"/>
            <a:ext cx="2743200" cy="3086100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en-US" dirty="0"/>
              <a:t>Content heading</a:t>
            </a:r>
          </a:p>
        </p:txBody>
      </p:sp>
    </p:spTree>
    <p:extLst>
      <p:ext uri="{BB962C8B-B14F-4D97-AF65-F5344CB8AC3E}">
        <p14:creationId xmlns:p14="http://schemas.microsoft.com/office/powerpoint/2010/main" val="3972252561"/>
      </p:ext>
    </p:extLst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ide Title and Fou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731520"/>
            <a:ext cx="1984248" cy="553998"/>
          </a:xfrm>
        </p:spPr>
        <p:txBody>
          <a:bodyPr/>
          <a:lstStyle>
            <a:lvl1pPr>
              <a:defRPr sz="2000" b="0">
                <a:solidFill>
                  <a:schemeClr val="accent1"/>
                </a:solidFill>
                <a:latin typeface="HelvNeue Bold for IBM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41448" y="731520"/>
            <a:ext cx="3044953" cy="1822078"/>
          </a:xfrm>
        </p:spPr>
        <p:txBody>
          <a:bodyPr>
            <a:noAutofit/>
          </a:bodyPr>
          <a:lstStyle>
            <a:lvl1pPr>
              <a:buClrTx/>
              <a:defRPr sz="14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>
              <a:defRPr sz="12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2pPr>
            <a:lvl3pPr>
              <a:defRPr sz="10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3pPr>
            <a:lvl4pPr>
              <a:defRPr sz="1000">
                <a:solidFill>
                  <a:schemeClr val="tx1"/>
                </a:solidFill>
                <a:latin typeface="+mn-lt"/>
              </a:defRPr>
            </a:lvl4pPr>
            <a:lvl5pPr>
              <a:defRPr sz="10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1"/>
          </p:nvPr>
        </p:nvSpPr>
        <p:spPr>
          <a:xfrm>
            <a:off x="5641848" y="731520"/>
            <a:ext cx="3044953" cy="1822078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Autofit/>
          </a:bodyPr>
          <a:lstStyle>
            <a:lvl1pPr>
              <a:defRPr lang="en-US" sz="1400" baseline="0" dirty="0" smtClean="0">
                <a:solidFill>
                  <a:schemeClr val="tx1"/>
                </a:solidFill>
              </a:defRPr>
            </a:lvl1pPr>
            <a:lvl2pPr>
              <a:defRPr lang="en-US" sz="1200" baseline="0" dirty="0" smtClean="0">
                <a:solidFill>
                  <a:schemeClr val="tx1"/>
                </a:solidFill>
              </a:defRPr>
            </a:lvl2pPr>
            <a:lvl3pPr>
              <a:defRPr lang="en-US" sz="1000" baseline="0" dirty="0" smtClean="0">
                <a:solidFill>
                  <a:schemeClr val="tx1"/>
                </a:solidFill>
              </a:defRPr>
            </a:lvl3pPr>
            <a:lvl4pPr>
              <a:defRPr lang="en-US" sz="1000" dirty="0" smtClean="0">
                <a:solidFill>
                  <a:schemeClr val="tx1"/>
                </a:solidFill>
              </a:defRPr>
            </a:lvl4pPr>
            <a:lvl5pPr>
              <a:defRPr lang="en-US" dirty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2"/>
          </p:nvPr>
        </p:nvSpPr>
        <p:spPr>
          <a:xfrm>
            <a:off x="2441448" y="2753879"/>
            <a:ext cx="3044953" cy="1822078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Autofit/>
          </a:bodyPr>
          <a:lstStyle>
            <a:lvl1pPr>
              <a:defRPr lang="en-US" sz="1400" baseline="0" dirty="0" smtClean="0">
                <a:solidFill>
                  <a:schemeClr val="tx1"/>
                </a:solidFill>
              </a:defRPr>
            </a:lvl1pPr>
            <a:lvl2pPr>
              <a:defRPr lang="en-US" sz="1200" baseline="0" dirty="0" smtClean="0">
                <a:solidFill>
                  <a:schemeClr val="tx1"/>
                </a:solidFill>
              </a:defRPr>
            </a:lvl2pPr>
            <a:lvl3pPr>
              <a:defRPr lang="en-US" sz="1000" baseline="0" dirty="0" smtClean="0">
                <a:solidFill>
                  <a:schemeClr val="tx1"/>
                </a:solidFill>
              </a:defRPr>
            </a:lvl3pPr>
            <a:lvl4pPr>
              <a:defRPr lang="en-US" sz="1000" dirty="0" smtClean="0">
                <a:solidFill>
                  <a:schemeClr val="tx1"/>
                </a:solidFill>
              </a:defRPr>
            </a:lvl4pPr>
            <a:lvl5pPr>
              <a:defRPr lang="en-US" dirty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5641848" y="2753879"/>
            <a:ext cx="3044953" cy="1822078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Autofit/>
          </a:bodyPr>
          <a:lstStyle>
            <a:lvl1pPr>
              <a:defRPr lang="en-US" sz="1400" baseline="0" dirty="0" smtClean="0">
                <a:solidFill>
                  <a:schemeClr val="tx1"/>
                </a:solidFill>
              </a:defRPr>
            </a:lvl1pPr>
            <a:lvl2pPr>
              <a:defRPr lang="en-US" sz="1200" baseline="0" dirty="0" smtClean="0">
                <a:solidFill>
                  <a:schemeClr val="tx1"/>
                </a:solidFill>
              </a:defRPr>
            </a:lvl2pPr>
            <a:lvl3pPr>
              <a:defRPr lang="en-US" sz="1000" baseline="0" dirty="0" smtClean="0">
                <a:solidFill>
                  <a:schemeClr val="tx1"/>
                </a:solidFill>
              </a:defRPr>
            </a:lvl3pPr>
            <a:lvl4pPr>
              <a:defRPr lang="en-US" sz="1000" dirty="0" smtClean="0">
                <a:solidFill>
                  <a:schemeClr val="tx1"/>
                </a:solidFill>
              </a:defRPr>
            </a:lvl4pPr>
            <a:lvl5pPr>
              <a:defRPr lang="en-US" dirty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Rectangle 52"/>
          <p:cNvSpPr>
            <a:spLocks noGrp="1" noChangeArrowheads="1"/>
          </p:cNvSpPr>
          <p:nvPr>
            <p:ph type="sldNum" sz="quarter" idx="14"/>
          </p:nvPr>
        </p:nvSpPr>
        <p:spPr/>
        <p:txBody>
          <a:bodyPr/>
          <a:lstStyle>
            <a:lvl1pPr>
              <a:lnSpc>
                <a:spcPct val="100000"/>
              </a:lnSpc>
              <a:defRPr sz="10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534A1CEB-A26D-4DB6-B64A-33B309DB8BF4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5A88192-C9C8-004E-AC85-C759115E2842}"/>
              </a:ext>
            </a:extLst>
          </p:cNvPr>
          <p:cNvSpPr txBox="1"/>
          <p:nvPr userDrawn="1"/>
        </p:nvSpPr>
        <p:spPr>
          <a:xfrm>
            <a:off x="178682" y="168796"/>
            <a:ext cx="11240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0" dirty="0">
                <a:solidFill>
                  <a:srgbClr val="010000"/>
                </a:solidFill>
                <a:latin typeface="IBM Plex Sans" panose="020B0503050000000000" pitchFamily="34" charset="77"/>
                <a:cs typeface="Arial" panose="020B0604020202020204" pitchFamily="34" charset="0"/>
              </a:rPr>
              <a:t>Hybrid Cloud</a:t>
            </a:r>
          </a:p>
        </p:txBody>
      </p:sp>
    </p:spTree>
    <p:extLst>
      <p:ext uri="{BB962C8B-B14F-4D97-AF65-F5344CB8AC3E}">
        <p14:creationId xmlns:p14="http://schemas.microsoft.com/office/powerpoint/2010/main" val="2524519574"/>
      </p:ext>
    </p:extLst>
  </p:cSld>
  <p:clrMapOvr>
    <a:masterClrMapping/>
  </p:clrMapOvr>
  <p:hf hdr="0" ftr="0" dt="0"/>
</p:sldLayout>
</file>

<file path=ppt/slideLayouts/slideLayout3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Graphic 41">
            <a:extLst>
              <a:ext uri="{FF2B5EF4-FFF2-40B4-BE49-F238E27FC236}">
                <a16:creationId xmlns:a16="http://schemas.microsoft.com/office/drawing/2014/main" id="{5999553A-CAF8-4B46-8B69-C1DED98298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4835" y="3219658"/>
            <a:ext cx="8334332" cy="665226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BB0C1002-EDED-47C7-BBA2-0EBFE1FC14DB}"/>
              </a:ext>
            </a:extLst>
          </p:cNvPr>
          <p:cNvSpPr/>
          <p:nvPr userDrawn="1"/>
        </p:nvSpPr>
        <p:spPr>
          <a:xfrm>
            <a:off x="4786884" y="3552272"/>
            <a:ext cx="1282446" cy="15979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50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761FF7F-8841-44E5-9A7F-42D7389C7783}"/>
              </a:ext>
            </a:extLst>
          </p:cNvPr>
          <p:cNvSpPr/>
          <p:nvPr userDrawn="1"/>
        </p:nvSpPr>
        <p:spPr>
          <a:xfrm>
            <a:off x="6494525" y="3552272"/>
            <a:ext cx="1282446" cy="159791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5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B4049FD-E1B8-46F0-9261-1D12DC233166}"/>
              </a:ext>
            </a:extLst>
          </p:cNvPr>
          <p:cNvSpPr/>
          <p:nvPr userDrawn="1"/>
        </p:nvSpPr>
        <p:spPr>
          <a:xfrm>
            <a:off x="1371600" y="3552272"/>
            <a:ext cx="1282446" cy="159791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5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D8E1F2E-68BD-42F8-B40C-38178837E627}"/>
              </a:ext>
            </a:extLst>
          </p:cNvPr>
          <p:cNvSpPr/>
          <p:nvPr userDrawn="1"/>
        </p:nvSpPr>
        <p:spPr>
          <a:xfrm>
            <a:off x="3079242" y="3552272"/>
            <a:ext cx="1282446" cy="15979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5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74FE88-C8D9-446D-9CCF-05BB3D62C8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65094" y="280552"/>
            <a:ext cx="6613814" cy="276999"/>
          </a:xfrm>
        </p:spPr>
        <p:txBody>
          <a:bodyPr lIns="0" tIns="0" rIns="0" bIns="0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ru-RU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2585CCA-7E8D-4801-BD69-EE6074D6F70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65636" y="674869"/>
            <a:ext cx="6612731" cy="253035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5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151A24C-5AE7-4C88-A756-96BF7217B67D}"/>
              </a:ext>
            </a:extLst>
          </p:cNvPr>
          <p:cNvCxnSpPr/>
          <p:nvPr userDrawn="1"/>
        </p:nvCxnSpPr>
        <p:spPr>
          <a:xfrm>
            <a:off x="795760" y="3552272"/>
            <a:ext cx="7587000" cy="0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Graphic 43">
            <a:extLst>
              <a:ext uri="{FF2B5EF4-FFF2-40B4-BE49-F238E27FC236}">
                <a16:creationId xmlns:a16="http://schemas.microsoft.com/office/drawing/2014/main" id="{A8E93428-4ED9-4325-A388-C3ADA2D317D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37525" y="1167184"/>
            <a:ext cx="1014984" cy="682981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id="{FF6F2B9C-2242-4858-9F13-D35A8AA12DD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97259" y="2056752"/>
            <a:ext cx="1015163" cy="683100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id="{8BA30145-14AC-4F49-90EC-CCD6C9B03413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339499" y="1321573"/>
            <a:ext cx="1015163" cy="683100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id="{FC502391-D2FD-42C0-A3AD-CFBA0E74FD9D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4148347" y="2280237"/>
            <a:ext cx="1015163" cy="6831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id="{DC5D8DB9-127D-4F50-9EFA-69CCD2DD3FED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35218" y="1408613"/>
            <a:ext cx="1279525" cy="826449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id="{5FA82588-8741-4458-86A7-BD172C98E263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flipH="1">
            <a:off x="5975354" y="2300961"/>
            <a:ext cx="1015163" cy="683100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id="{E12826DC-5450-4E6F-B4D7-AB820553447F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607859" y="1218071"/>
            <a:ext cx="1015163" cy="683100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id="{A29C7905-A84A-435C-ACA8-104D43D82189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245388" y="1752181"/>
            <a:ext cx="1015163" cy="68310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id="{69367B0D-F81F-4674-A1B1-5A4542621446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flipH="1">
            <a:off x="7883722" y="2300961"/>
            <a:ext cx="1015163" cy="68310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id="{2F06B201-75A9-4318-9FB7-162ACF268913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661866" y="2983358"/>
            <a:ext cx="2651" cy="432054"/>
          </a:xfrm>
          <a:prstGeom prst="rect">
            <a:avLst/>
          </a:prstGeom>
        </p:spPr>
      </p:pic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683B5AB1-7EBB-41FA-91A7-C559D3C99B65}"/>
              </a:ext>
            </a:extLst>
          </p:cNvPr>
          <p:cNvCxnSpPr/>
          <p:nvPr userDrawn="1"/>
        </p:nvCxnSpPr>
        <p:spPr>
          <a:xfrm>
            <a:off x="1872681" y="1870271"/>
            <a:ext cx="0" cy="1556766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9E9CD576-7A1C-4CD4-9D8A-7B399C2CA3B1}"/>
              </a:ext>
            </a:extLst>
          </p:cNvPr>
          <p:cNvCxnSpPr>
            <a:cxnSpLocks/>
          </p:cNvCxnSpPr>
          <p:nvPr userDrawn="1"/>
        </p:nvCxnSpPr>
        <p:spPr>
          <a:xfrm>
            <a:off x="2543187" y="2738949"/>
            <a:ext cx="0" cy="64075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7BD786A0-A137-4606-ADCE-C6927B42099B}"/>
              </a:ext>
            </a:extLst>
          </p:cNvPr>
          <p:cNvCxnSpPr/>
          <p:nvPr userDrawn="1"/>
        </p:nvCxnSpPr>
        <p:spPr>
          <a:xfrm>
            <a:off x="7115484" y="1898040"/>
            <a:ext cx="0" cy="1556766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5815CBB7-9DB2-4084-9FAD-EAF1EC4885E3}"/>
              </a:ext>
            </a:extLst>
          </p:cNvPr>
          <p:cNvCxnSpPr>
            <a:cxnSpLocks/>
          </p:cNvCxnSpPr>
          <p:nvPr userDrawn="1"/>
        </p:nvCxnSpPr>
        <p:spPr>
          <a:xfrm>
            <a:off x="7751861" y="2435282"/>
            <a:ext cx="0" cy="985613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4F26B1C5-95B6-45FA-A9CD-A905D2137F41}"/>
              </a:ext>
            </a:extLst>
          </p:cNvPr>
          <p:cNvCxnSpPr>
            <a:cxnSpLocks/>
            <a:stCxn id="55" idx="2"/>
          </p:cNvCxnSpPr>
          <p:nvPr userDrawn="1"/>
        </p:nvCxnSpPr>
        <p:spPr>
          <a:xfrm flipH="1">
            <a:off x="8391197" y="2984062"/>
            <a:ext cx="107" cy="436833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87AFA7F4-DFBA-48DD-A963-33300EA6DCB7}"/>
              </a:ext>
            </a:extLst>
          </p:cNvPr>
          <p:cNvCxnSpPr>
            <a:cxnSpLocks/>
          </p:cNvCxnSpPr>
          <p:nvPr userDrawn="1"/>
        </p:nvCxnSpPr>
        <p:spPr>
          <a:xfrm>
            <a:off x="5205858" y="2235062"/>
            <a:ext cx="0" cy="1219745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2" name="Graphic 71">
            <a:extLst>
              <a:ext uri="{FF2B5EF4-FFF2-40B4-BE49-F238E27FC236}">
                <a16:creationId xmlns:a16="http://schemas.microsoft.com/office/drawing/2014/main" id="{FA075AB9-B34D-4B15-BCFC-4BF1B6243A91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567682" y="2960058"/>
            <a:ext cx="2651" cy="432054"/>
          </a:xfrm>
          <a:prstGeom prst="rect">
            <a:avLst/>
          </a:prstGeom>
        </p:spPr>
      </p:pic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DCD61995-16DF-4B2C-89CB-A72CAF07D9B3}"/>
              </a:ext>
            </a:extLst>
          </p:cNvPr>
          <p:cNvCxnSpPr>
            <a:cxnSpLocks/>
            <a:endCxn id="84" idx="0"/>
          </p:cNvCxnSpPr>
          <p:nvPr userDrawn="1"/>
        </p:nvCxnSpPr>
        <p:spPr>
          <a:xfrm flipH="1">
            <a:off x="3933098" y="2900523"/>
            <a:ext cx="6514" cy="460049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4" name="Graphic 73">
            <a:extLst>
              <a:ext uri="{FF2B5EF4-FFF2-40B4-BE49-F238E27FC236}">
                <a16:creationId xmlns:a16="http://schemas.microsoft.com/office/drawing/2014/main" id="{C8CEB2D1-FD5A-4675-9E26-EEA68EFB9B84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473500" y="2983358"/>
            <a:ext cx="2651" cy="432054"/>
          </a:xfrm>
          <a:prstGeom prst="rect">
            <a:avLst/>
          </a:prstGeom>
        </p:spPr>
      </p:pic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BF8628E3-930B-41FE-A903-DB4F8A73E3F2}"/>
              </a:ext>
            </a:extLst>
          </p:cNvPr>
          <p:cNvCxnSpPr>
            <a:cxnSpLocks/>
          </p:cNvCxnSpPr>
          <p:nvPr userDrawn="1"/>
        </p:nvCxnSpPr>
        <p:spPr>
          <a:xfrm>
            <a:off x="5842406" y="2235062"/>
            <a:ext cx="0" cy="1185833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 Placeholder 76">
            <a:extLst>
              <a:ext uri="{FF2B5EF4-FFF2-40B4-BE49-F238E27FC236}">
                <a16:creationId xmlns:a16="http://schemas.microsoft.com/office/drawing/2014/main" id="{E5A98CC2-08EF-44B9-8B89-5C46257219B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8909" y="3360571"/>
            <a:ext cx="384048" cy="383400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900" b="1">
                <a:solidFill>
                  <a:schemeClr val="tx1"/>
                </a:solidFill>
                <a:latin typeface="+mj-lt"/>
              </a:defRPr>
            </a:lvl1pPr>
            <a:lvl2pPr>
              <a:defRPr sz="1125" b="1">
                <a:latin typeface="+mj-lt"/>
              </a:defRPr>
            </a:lvl2pPr>
            <a:lvl3pPr>
              <a:defRPr sz="1125" b="1">
                <a:latin typeface="+mj-lt"/>
              </a:defRPr>
            </a:lvl3pPr>
            <a:lvl4pPr>
              <a:defRPr sz="1125" b="1">
                <a:latin typeface="+mj-lt"/>
              </a:defRPr>
            </a:lvl4pPr>
            <a:lvl5pPr>
              <a:defRPr sz="1125" b="1">
                <a:latin typeface="+mj-lt"/>
              </a:defRPr>
            </a:lvl5pPr>
          </a:lstStyle>
          <a:p>
            <a:pPr lvl="0"/>
            <a:r>
              <a:rPr lang="en-US" dirty="0"/>
              <a:t>DEC</a:t>
            </a:r>
            <a:endParaRPr lang="ru-RU" dirty="0"/>
          </a:p>
        </p:txBody>
      </p:sp>
      <p:sp>
        <p:nvSpPr>
          <p:cNvPr id="80" name="Text Placeholder 76">
            <a:extLst>
              <a:ext uri="{FF2B5EF4-FFF2-40B4-BE49-F238E27FC236}">
                <a16:creationId xmlns:a16="http://schemas.microsoft.com/office/drawing/2014/main" id="{F4DC2690-03AF-4032-8ED5-C3D1D4EC32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196098" y="3360248"/>
            <a:ext cx="384048" cy="383400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900" b="1">
                <a:solidFill>
                  <a:schemeClr val="tx1"/>
                </a:solidFill>
                <a:latin typeface="+mj-lt"/>
              </a:defRPr>
            </a:lvl1pPr>
            <a:lvl2pPr>
              <a:defRPr sz="1125" b="1">
                <a:latin typeface="+mj-lt"/>
              </a:defRPr>
            </a:lvl2pPr>
            <a:lvl3pPr>
              <a:defRPr sz="1125" b="1">
                <a:latin typeface="+mj-lt"/>
              </a:defRPr>
            </a:lvl3pPr>
            <a:lvl4pPr>
              <a:defRPr sz="1125" b="1">
                <a:latin typeface="+mj-lt"/>
              </a:defRPr>
            </a:lvl4pPr>
            <a:lvl5pPr>
              <a:defRPr sz="1125" b="1">
                <a:latin typeface="+mj-lt"/>
              </a:defRPr>
            </a:lvl5pPr>
          </a:lstStyle>
          <a:p>
            <a:pPr lvl="0"/>
            <a:r>
              <a:rPr lang="en-US" dirty="0"/>
              <a:t>DEC</a:t>
            </a:r>
            <a:endParaRPr lang="ru-RU" dirty="0"/>
          </a:p>
        </p:txBody>
      </p:sp>
      <p:sp>
        <p:nvSpPr>
          <p:cNvPr id="81" name="Text Placeholder 76">
            <a:extLst>
              <a:ext uri="{FF2B5EF4-FFF2-40B4-BE49-F238E27FC236}">
                <a16:creationId xmlns:a16="http://schemas.microsoft.com/office/drawing/2014/main" id="{0AF910D7-25F6-4C1D-BD02-BA0984AD56F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77506" y="3360571"/>
            <a:ext cx="384048" cy="383400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900" b="1">
                <a:solidFill>
                  <a:schemeClr val="tx1"/>
                </a:solidFill>
                <a:latin typeface="+mj-lt"/>
              </a:defRPr>
            </a:lvl1pPr>
            <a:lvl2pPr>
              <a:defRPr sz="1125" b="1">
                <a:latin typeface="+mj-lt"/>
              </a:defRPr>
            </a:lvl2pPr>
            <a:lvl3pPr>
              <a:defRPr sz="1125" b="1">
                <a:latin typeface="+mj-lt"/>
              </a:defRPr>
            </a:lvl3pPr>
            <a:lvl4pPr>
              <a:defRPr sz="1125" b="1">
                <a:latin typeface="+mj-lt"/>
              </a:defRPr>
            </a:lvl4pPr>
            <a:lvl5pPr>
              <a:defRPr sz="1125" b="1">
                <a:latin typeface="+mj-lt"/>
              </a:defRPr>
            </a:lvl5pPr>
          </a:lstStyle>
          <a:p>
            <a:pPr lvl="0"/>
            <a:r>
              <a:rPr lang="en-US" dirty="0"/>
              <a:t>JUN</a:t>
            </a:r>
            <a:endParaRPr lang="ru-RU" dirty="0"/>
          </a:p>
        </p:txBody>
      </p:sp>
      <p:sp>
        <p:nvSpPr>
          <p:cNvPr id="82" name="Text Placeholder 76">
            <a:extLst>
              <a:ext uri="{FF2B5EF4-FFF2-40B4-BE49-F238E27FC236}">
                <a16:creationId xmlns:a16="http://schemas.microsoft.com/office/drawing/2014/main" id="{978CD251-9E38-4039-B45B-81542FDA1D8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95342" y="3360571"/>
            <a:ext cx="384048" cy="383400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900" b="1">
                <a:solidFill>
                  <a:schemeClr val="tx1"/>
                </a:solidFill>
                <a:latin typeface="+mj-lt"/>
              </a:defRPr>
            </a:lvl1pPr>
            <a:lvl2pPr>
              <a:defRPr sz="1125" b="1">
                <a:latin typeface="+mj-lt"/>
              </a:defRPr>
            </a:lvl2pPr>
            <a:lvl3pPr>
              <a:defRPr sz="1125" b="1">
                <a:latin typeface="+mj-lt"/>
              </a:defRPr>
            </a:lvl3pPr>
            <a:lvl4pPr>
              <a:defRPr sz="1125" b="1">
                <a:latin typeface="+mj-lt"/>
              </a:defRPr>
            </a:lvl4pPr>
            <a:lvl5pPr>
              <a:defRPr sz="1125" b="1">
                <a:latin typeface="+mj-lt"/>
              </a:defRPr>
            </a:lvl5pPr>
          </a:lstStyle>
          <a:p>
            <a:pPr lvl="0"/>
            <a:r>
              <a:rPr lang="en-US" dirty="0"/>
              <a:t>JAN</a:t>
            </a:r>
            <a:endParaRPr lang="ru-RU" dirty="0"/>
          </a:p>
        </p:txBody>
      </p:sp>
      <p:sp>
        <p:nvSpPr>
          <p:cNvPr id="83" name="Text Placeholder 76">
            <a:extLst>
              <a:ext uri="{FF2B5EF4-FFF2-40B4-BE49-F238E27FC236}">
                <a16:creationId xmlns:a16="http://schemas.microsoft.com/office/drawing/2014/main" id="{8862AB59-B495-40FF-A96A-A50D5CB73DE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4640" y="3360571"/>
            <a:ext cx="384048" cy="383400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900" b="1">
                <a:solidFill>
                  <a:schemeClr val="tx1"/>
                </a:solidFill>
                <a:latin typeface="+mj-lt"/>
              </a:defRPr>
            </a:lvl1pPr>
            <a:lvl2pPr>
              <a:defRPr sz="1125" b="1">
                <a:latin typeface="+mj-lt"/>
              </a:defRPr>
            </a:lvl2pPr>
            <a:lvl3pPr>
              <a:defRPr sz="1125" b="1">
                <a:latin typeface="+mj-lt"/>
              </a:defRPr>
            </a:lvl3pPr>
            <a:lvl4pPr>
              <a:defRPr sz="1125" b="1">
                <a:latin typeface="+mj-lt"/>
              </a:defRPr>
            </a:lvl4pPr>
            <a:lvl5pPr>
              <a:defRPr sz="1125" b="1">
                <a:latin typeface="+mj-lt"/>
              </a:defRPr>
            </a:lvl5pPr>
          </a:lstStyle>
          <a:p>
            <a:pPr lvl="0"/>
            <a:r>
              <a:rPr lang="en-US" dirty="0"/>
              <a:t>APR</a:t>
            </a:r>
            <a:endParaRPr lang="ru-RU" dirty="0"/>
          </a:p>
        </p:txBody>
      </p:sp>
      <p:sp>
        <p:nvSpPr>
          <p:cNvPr id="84" name="Text Placeholder 76">
            <a:extLst>
              <a:ext uri="{FF2B5EF4-FFF2-40B4-BE49-F238E27FC236}">
                <a16:creationId xmlns:a16="http://schemas.microsoft.com/office/drawing/2014/main" id="{4C07DD8A-3623-4BD9-8482-B9476DAB2DF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741073" y="3360571"/>
            <a:ext cx="384048" cy="383400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900" b="1">
                <a:solidFill>
                  <a:schemeClr val="tx1"/>
                </a:solidFill>
                <a:latin typeface="+mj-lt"/>
              </a:defRPr>
            </a:lvl1pPr>
            <a:lvl2pPr>
              <a:defRPr sz="1125" b="1">
                <a:latin typeface="+mj-lt"/>
              </a:defRPr>
            </a:lvl2pPr>
            <a:lvl3pPr>
              <a:defRPr sz="1125" b="1">
                <a:latin typeface="+mj-lt"/>
              </a:defRPr>
            </a:lvl3pPr>
            <a:lvl4pPr>
              <a:defRPr sz="1125" b="1">
                <a:latin typeface="+mj-lt"/>
              </a:defRPr>
            </a:lvl4pPr>
            <a:lvl5pPr>
              <a:defRPr sz="1125" b="1">
                <a:latin typeface="+mj-lt"/>
              </a:defRPr>
            </a:lvl5pPr>
          </a:lstStyle>
          <a:p>
            <a:pPr lvl="0"/>
            <a:r>
              <a:rPr lang="en-US" dirty="0"/>
              <a:t>MAY</a:t>
            </a:r>
            <a:endParaRPr lang="ru-RU" dirty="0"/>
          </a:p>
        </p:txBody>
      </p:sp>
      <p:sp>
        <p:nvSpPr>
          <p:cNvPr id="85" name="Text Placeholder 76">
            <a:extLst>
              <a:ext uri="{FF2B5EF4-FFF2-40B4-BE49-F238E27FC236}">
                <a16:creationId xmlns:a16="http://schemas.microsoft.com/office/drawing/2014/main" id="{18C43019-5630-404E-8141-4CD73CCF36B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831775" y="3360571"/>
            <a:ext cx="384048" cy="383400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900" b="1">
                <a:solidFill>
                  <a:schemeClr val="tx1"/>
                </a:solidFill>
                <a:latin typeface="+mj-lt"/>
              </a:defRPr>
            </a:lvl1pPr>
            <a:lvl2pPr>
              <a:defRPr sz="1125" b="1">
                <a:latin typeface="+mj-lt"/>
              </a:defRPr>
            </a:lvl2pPr>
            <a:lvl3pPr>
              <a:defRPr sz="1125" b="1">
                <a:latin typeface="+mj-lt"/>
              </a:defRPr>
            </a:lvl3pPr>
            <a:lvl4pPr>
              <a:defRPr sz="1125" b="1">
                <a:latin typeface="+mj-lt"/>
              </a:defRPr>
            </a:lvl4pPr>
            <a:lvl5pPr>
              <a:defRPr sz="1125" b="1">
                <a:latin typeface="+mj-lt"/>
              </a:defRPr>
            </a:lvl5pPr>
          </a:lstStyle>
          <a:p>
            <a:pPr lvl="0"/>
            <a:r>
              <a:rPr lang="en-US" dirty="0"/>
              <a:t>FEB</a:t>
            </a:r>
            <a:endParaRPr lang="ru-RU" dirty="0"/>
          </a:p>
        </p:txBody>
      </p:sp>
      <p:sp>
        <p:nvSpPr>
          <p:cNvPr id="86" name="Text Placeholder 76">
            <a:extLst>
              <a:ext uri="{FF2B5EF4-FFF2-40B4-BE49-F238E27FC236}">
                <a16:creationId xmlns:a16="http://schemas.microsoft.com/office/drawing/2014/main" id="{0D5E5F87-7E75-4564-A62F-925E01D0E79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013938" y="3360571"/>
            <a:ext cx="384048" cy="383400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900" b="1">
                <a:solidFill>
                  <a:schemeClr val="tx1"/>
                </a:solidFill>
                <a:latin typeface="+mj-lt"/>
              </a:defRPr>
            </a:lvl1pPr>
            <a:lvl2pPr>
              <a:defRPr sz="1125" b="1">
                <a:latin typeface="+mj-lt"/>
              </a:defRPr>
            </a:lvl2pPr>
            <a:lvl3pPr>
              <a:defRPr sz="1125" b="1">
                <a:latin typeface="+mj-lt"/>
              </a:defRPr>
            </a:lvl3pPr>
            <a:lvl4pPr>
              <a:defRPr sz="1125" b="1">
                <a:latin typeface="+mj-lt"/>
              </a:defRPr>
            </a:lvl4pPr>
            <a:lvl5pPr>
              <a:defRPr sz="1125" b="1">
                <a:latin typeface="+mj-lt"/>
              </a:defRPr>
            </a:lvl5pPr>
          </a:lstStyle>
          <a:p>
            <a:pPr lvl="0"/>
            <a:r>
              <a:rPr lang="en-US" dirty="0"/>
              <a:t>JUL</a:t>
            </a:r>
            <a:endParaRPr lang="ru-RU" dirty="0"/>
          </a:p>
        </p:txBody>
      </p:sp>
      <p:sp>
        <p:nvSpPr>
          <p:cNvPr id="87" name="Text Placeholder 76">
            <a:extLst>
              <a:ext uri="{FF2B5EF4-FFF2-40B4-BE49-F238E27FC236}">
                <a16:creationId xmlns:a16="http://schemas.microsoft.com/office/drawing/2014/main" id="{FE474046-809E-41C2-A82A-63A59EC94E5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650371" y="3360571"/>
            <a:ext cx="384048" cy="383400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900" b="1">
                <a:solidFill>
                  <a:schemeClr val="tx1"/>
                </a:solidFill>
                <a:latin typeface="+mj-lt"/>
              </a:defRPr>
            </a:lvl1pPr>
            <a:lvl2pPr>
              <a:defRPr sz="1125" b="1">
                <a:latin typeface="+mj-lt"/>
              </a:defRPr>
            </a:lvl2pPr>
            <a:lvl3pPr>
              <a:defRPr sz="1125" b="1">
                <a:latin typeface="+mj-lt"/>
              </a:defRPr>
            </a:lvl3pPr>
            <a:lvl4pPr>
              <a:defRPr sz="1125" b="1">
                <a:latin typeface="+mj-lt"/>
              </a:defRPr>
            </a:lvl4pPr>
            <a:lvl5pPr>
              <a:defRPr sz="1125" b="1">
                <a:latin typeface="+mj-lt"/>
              </a:defRPr>
            </a:lvl5pPr>
          </a:lstStyle>
          <a:p>
            <a:pPr lvl="0"/>
            <a:r>
              <a:rPr lang="en-US" dirty="0"/>
              <a:t>AUG</a:t>
            </a:r>
            <a:endParaRPr lang="ru-RU" dirty="0"/>
          </a:p>
        </p:txBody>
      </p:sp>
      <p:sp>
        <p:nvSpPr>
          <p:cNvPr id="88" name="Text Placeholder 76">
            <a:extLst>
              <a:ext uri="{FF2B5EF4-FFF2-40B4-BE49-F238E27FC236}">
                <a16:creationId xmlns:a16="http://schemas.microsoft.com/office/drawing/2014/main" id="{57AE7F50-477B-4B5E-89D9-3CE27F8BDE9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468207" y="3360571"/>
            <a:ext cx="384048" cy="383400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900" b="1">
                <a:solidFill>
                  <a:schemeClr val="tx1"/>
                </a:solidFill>
                <a:latin typeface="+mj-lt"/>
              </a:defRPr>
            </a:lvl1pPr>
            <a:lvl2pPr>
              <a:defRPr sz="1125" b="1">
                <a:latin typeface="+mj-lt"/>
              </a:defRPr>
            </a:lvl2pPr>
            <a:lvl3pPr>
              <a:defRPr sz="1125" b="1">
                <a:latin typeface="+mj-lt"/>
              </a:defRPr>
            </a:lvl3pPr>
            <a:lvl4pPr>
              <a:defRPr sz="1125" b="1">
                <a:latin typeface="+mj-lt"/>
              </a:defRPr>
            </a:lvl4pPr>
            <a:lvl5pPr>
              <a:defRPr sz="1125" b="1">
                <a:latin typeface="+mj-lt"/>
              </a:defRPr>
            </a:lvl5pPr>
          </a:lstStyle>
          <a:p>
            <a:pPr lvl="0"/>
            <a:r>
              <a:rPr lang="en-US" dirty="0"/>
              <a:t>MAR</a:t>
            </a:r>
            <a:endParaRPr lang="ru-RU" dirty="0"/>
          </a:p>
        </p:txBody>
      </p:sp>
      <p:sp>
        <p:nvSpPr>
          <p:cNvPr id="89" name="Text Placeholder 76">
            <a:extLst>
              <a:ext uri="{FF2B5EF4-FFF2-40B4-BE49-F238E27FC236}">
                <a16:creationId xmlns:a16="http://schemas.microsoft.com/office/drawing/2014/main" id="{9F4C2F2B-2B5A-4AA7-8AF9-86FD697DC92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86804" y="3360571"/>
            <a:ext cx="384048" cy="383400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900" b="1">
                <a:solidFill>
                  <a:schemeClr val="tx1"/>
                </a:solidFill>
                <a:latin typeface="+mj-lt"/>
              </a:defRPr>
            </a:lvl1pPr>
            <a:lvl2pPr>
              <a:defRPr sz="1125" b="1">
                <a:latin typeface="+mj-lt"/>
              </a:defRPr>
            </a:lvl2pPr>
            <a:lvl3pPr>
              <a:defRPr sz="1125" b="1">
                <a:latin typeface="+mj-lt"/>
              </a:defRPr>
            </a:lvl3pPr>
            <a:lvl4pPr>
              <a:defRPr sz="1125" b="1">
                <a:latin typeface="+mj-lt"/>
              </a:defRPr>
            </a:lvl4pPr>
            <a:lvl5pPr>
              <a:defRPr sz="1125" b="1">
                <a:latin typeface="+mj-lt"/>
              </a:defRPr>
            </a:lvl5pPr>
          </a:lstStyle>
          <a:p>
            <a:pPr lvl="0"/>
            <a:r>
              <a:rPr lang="en-US" dirty="0"/>
              <a:t>SEP</a:t>
            </a:r>
            <a:endParaRPr lang="ru-RU" dirty="0"/>
          </a:p>
        </p:txBody>
      </p:sp>
      <p:sp>
        <p:nvSpPr>
          <p:cNvPr id="90" name="Text Placeholder 76">
            <a:extLst>
              <a:ext uri="{FF2B5EF4-FFF2-40B4-BE49-F238E27FC236}">
                <a16:creationId xmlns:a16="http://schemas.microsoft.com/office/drawing/2014/main" id="{C66035AF-713A-4F11-A3A3-6D662CF5698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923237" y="3360571"/>
            <a:ext cx="384048" cy="383400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900" b="1">
                <a:solidFill>
                  <a:schemeClr val="tx1"/>
                </a:solidFill>
                <a:latin typeface="+mj-lt"/>
              </a:defRPr>
            </a:lvl1pPr>
            <a:lvl2pPr>
              <a:defRPr sz="1125" b="1">
                <a:latin typeface="+mj-lt"/>
              </a:defRPr>
            </a:lvl2pPr>
            <a:lvl3pPr>
              <a:defRPr sz="1125" b="1">
                <a:latin typeface="+mj-lt"/>
              </a:defRPr>
            </a:lvl3pPr>
            <a:lvl4pPr>
              <a:defRPr sz="1125" b="1">
                <a:latin typeface="+mj-lt"/>
              </a:defRPr>
            </a:lvl4pPr>
            <a:lvl5pPr>
              <a:defRPr sz="1125" b="1">
                <a:latin typeface="+mj-lt"/>
              </a:defRPr>
            </a:lvl5pPr>
          </a:lstStyle>
          <a:p>
            <a:pPr lvl="0"/>
            <a:r>
              <a:rPr lang="en-US" dirty="0"/>
              <a:t>OCT</a:t>
            </a:r>
            <a:endParaRPr lang="ru-RU" dirty="0"/>
          </a:p>
        </p:txBody>
      </p:sp>
      <p:sp>
        <p:nvSpPr>
          <p:cNvPr id="91" name="Text Placeholder 76">
            <a:extLst>
              <a:ext uri="{FF2B5EF4-FFF2-40B4-BE49-F238E27FC236}">
                <a16:creationId xmlns:a16="http://schemas.microsoft.com/office/drawing/2014/main" id="{A469C081-9B6B-48BC-993C-A6E3B0B19BD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559669" y="3360571"/>
            <a:ext cx="384048" cy="383400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900" b="1">
                <a:solidFill>
                  <a:schemeClr val="tx1"/>
                </a:solidFill>
                <a:latin typeface="+mj-lt"/>
              </a:defRPr>
            </a:lvl1pPr>
            <a:lvl2pPr>
              <a:defRPr sz="1125" b="1">
                <a:latin typeface="+mj-lt"/>
              </a:defRPr>
            </a:lvl2pPr>
            <a:lvl3pPr>
              <a:defRPr sz="1125" b="1">
                <a:latin typeface="+mj-lt"/>
              </a:defRPr>
            </a:lvl3pPr>
            <a:lvl4pPr>
              <a:defRPr sz="1125" b="1">
                <a:latin typeface="+mj-lt"/>
              </a:defRPr>
            </a:lvl4pPr>
            <a:lvl5pPr>
              <a:defRPr sz="1125" b="1">
                <a:latin typeface="+mj-lt"/>
              </a:defRPr>
            </a:lvl5pPr>
          </a:lstStyle>
          <a:p>
            <a:pPr lvl="0"/>
            <a:r>
              <a:rPr lang="en-US" dirty="0"/>
              <a:t>NOV</a:t>
            </a:r>
            <a:endParaRPr lang="ru-RU" dirty="0"/>
          </a:p>
        </p:txBody>
      </p:sp>
      <p:sp>
        <p:nvSpPr>
          <p:cNvPr id="93" name="Text Placeholder 92">
            <a:extLst>
              <a:ext uri="{FF2B5EF4-FFF2-40B4-BE49-F238E27FC236}">
                <a16:creationId xmlns:a16="http://schemas.microsoft.com/office/drawing/2014/main" id="{89B19B41-BDC6-46D8-975C-2D06E14B616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83453" y="1385433"/>
            <a:ext cx="1010639" cy="143672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1050" b="1">
                <a:solidFill>
                  <a:schemeClr val="tx1"/>
                </a:solidFill>
                <a:latin typeface="+mj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endParaRPr lang="ru-RU" dirty="0"/>
          </a:p>
        </p:txBody>
      </p:sp>
      <p:sp>
        <p:nvSpPr>
          <p:cNvPr id="94" name="Text Placeholder 92">
            <a:extLst>
              <a:ext uri="{FF2B5EF4-FFF2-40B4-BE49-F238E27FC236}">
                <a16:creationId xmlns:a16="http://schemas.microsoft.com/office/drawing/2014/main" id="{7001B197-A958-4E16-AD2D-63EC156A411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83452" y="1538194"/>
            <a:ext cx="1010639" cy="364255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br>
              <a:rPr lang="en-US" dirty="0"/>
            </a:br>
            <a:r>
              <a:rPr lang="en-US" dirty="0"/>
              <a:t>description</a:t>
            </a:r>
            <a:endParaRPr lang="ru-RU" dirty="0"/>
          </a:p>
        </p:txBody>
      </p:sp>
      <p:sp>
        <p:nvSpPr>
          <p:cNvPr id="96" name="Text Placeholder 92">
            <a:extLst>
              <a:ext uri="{FF2B5EF4-FFF2-40B4-BE49-F238E27FC236}">
                <a16:creationId xmlns:a16="http://schemas.microsoft.com/office/drawing/2014/main" id="{88A84FA1-0D73-49A8-A3D2-E005CD4835F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791320" y="1371145"/>
            <a:ext cx="1010639" cy="143672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1050" b="1">
                <a:solidFill>
                  <a:schemeClr val="tx1"/>
                </a:solidFill>
                <a:latin typeface="+mj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endParaRPr lang="ru-RU" dirty="0"/>
          </a:p>
        </p:txBody>
      </p:sp>
      <p:sp>
        <p:nvSpPr>
          <p:cNvPr id="97" name="Text Placeholder 92">
            <a:extLst>
              <a:ext uri="{FF2B5EF4-FFF2-40B4-BE49-F238E27FC236}">
                <a16:creationId xmlns:a16="http://schemas.microsoft.com/office/drawing/2014/main" id="{1A902C94-49C3-42E7-B3C0-054980C59F0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791319" y="1538194"/>
            <a:ext cx="1010639" cy="364255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br>
              <a:rPr lang="en-US" dirty="0"/>
            </a:br>
            <a:r>
              <a:rPr lang="en-US" dirty="0"/>
              <a:t>description</a:t>
            </a:r>
            <a:endParaRPr lang="ru-RU" dirty="0"/>
          </a:p>
        </p:txBody>
      </p:sp>
      <p:sp>
        <p:nvSpPr>
          <p:cNvPr id="98" name="Text Placeholder 92">
            <a:extLst>
              <a:ext uri="{FF2B5EF4-FFF2-40B4-BE49-F238E27FC236}">
                <a16:creationId xmlns:a16="http://schemas.microsoft.com/office/drawing/2014/main" id="{6A588BD3-5A93-4BE0-A97C-3F91F703D88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699187" y="1385433"/>
            <a:ext cx="1010639" cy="143672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1050" b="1">
                <a:solidFill>
                  <a:schemeClr val="tx1"/>
                </a:solidFill>
                <a:latin typeface="+mj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endParaRPr lang="ru-RU" dirty="0"/>
          </a:p>
        </p:txBody>
      </p:sp>
      <p:sp>
        <p:nvSpPr>
          <p:cNvPr id="99" name="Text Placeholder 92">
            <a:extLst>
              <a:ext uri="{FF2B5EF4-FFF2-40B4-BE49-F238E27FC236}">
                <a16:creationId xmlns:a16="http://schemas.microsoft.com/office/drawing/2014/main" id="{CF518451-83D4-424A-A603-376701099B1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699187" y="1538194"/>
            <a:ext cx="1010639" cy="364255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br>
              <a:rPr lang="en-US" dirty="0"/>
            </a:br>
            <a:r>
              <a:rPr lang="en-US" dirty="0"/>
              <a:t>description</a:t>
            </a:r>
            <a:endParaRPr lang="ru-RU" dirty="0"/>
          </a:p>
        </p:txBody>
      </p:sp>
      <p:sp>
        <p:nvSpPr>
          <p:cNvPr id="100" name="Text Placeholder 92">
            <a:extLst>
              <a:ext uri="{FF2B5EF4-FFF2-40B4-BE49-F238E27FC236}">
                <a16:creationId xmlns:a16="http://schemas.microsoft.com/office/drawing/2014/main" id="{67D5CA08-D877-4DB8-B59F-E80836A7834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607055" y="1385433"/>
            <a:ext cx="1010639" cy="143672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1050" b="1">
                <a:solidFill>
                  <a:schemeClr val="tx1"/>
                </a:solidFill>
                <a:latin typeface="+mj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endParaRPr lang="ru-RU" dirty="0"/>
          </a:p>
        </p:txBody>
      </p:sp>
      <p:sp>
        <p:nvSpPr>
          <p:cNvPr id="101" name="Text Placeholder 92">
            <a:extLst>
              <a:ext uri="{FF2B5EF4-FFF2-40B4-BE49-F238E27FC236}">
                <a16:creationId xmlns:a16="http://schemas.microsoft.com/office/drawing/2014/main" id="{4787E4F4-A253-4A99-8126-FBAA70686F4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607054" y="1538194"/>
            <a:ext cx="1010639" cy="364255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br>
              <a:rPr lang="en-US" dirty="0"/>
            </a:br>
            <a:r>
              <a:rPr lang="en-US" dirty="0"/>
              <a:t>description</a:t>
            </a:r>
            <a:endParaRPr lang="ru-RU" dirty="0"/>
          </a:p>
        </p:txBody>
      </p:sp>
      <p:sp>
        <p:nvSpPr>
          <p:cNvPr id="102" name="Text Placeholder 92">
            <a:extLst>
              <a:ext uri="{FF2B5EF4-FFF2-40B4-BE49-F238E27FC236}">
                <a16:creationId xmlns:a16="http://schemas.microsoft.com/office/drawing/2014/main" id="{AE0790DD-E8BD-43EC-AA51-7CB68DD20E9A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515917" y="1922767"/>
            <a:ext cx="1010639" cy="143672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1050" b="1">
                <a:solidFill>
                  <a:schemeClr val="tx1"/>
                </a:solidFill>
                <a:latin typeface="+mj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endParaRPr lang="ru-RU" dirty="0"/>
          </a:p>
        </p:txBody>
      </p:sp>
      <p:sp>
        <p:nvSpPr>
          <p:cNvPr id="103" name="Text Placeholder 92">
            <a:extLst>
              <a:ext uri="{FF2B5EF4-FFF2-40B4-BE49-F238E27FC236}">
                <a16:creationId xmlns:a16="http://schemas.microsoft.com/office/drawing/2014/main" id="{2577F593-79D3-424D-A032-7ECBD1D6FAFE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515917" y="2075529"/>
            <a:ext cx="1010639" cy="364255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br>
              <a:rPr lang="en-US" dirty="0"/>
            </a:br>
            <a:r>
              <a:rPr lang="en-US" dirty="0"/>
              <a:t>description</a:t>
            </a:r>
            <a:endParaRPr lang="ru-RU" dirty="0"/>
          </a:p>
        </p:txBody>
      </p:sp>
      <p:sp>
        <p:nvSpPr>
          <p:cNvPr id="104" name="Text Placeholder 92">
            <a:extLst>
              <a:ext uri="{FF2B5EF4-FFF2-40B4-BE49-F238E27FC236}">
                <a16:creationId xmlns:a16="http://schemas.microsoft.com/office/drawing/2014/main" id="{3CB5E2EE-85C4-4CB5-8BE5-865C93896A7B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427249" y="1922767"/>
            <a:ext cx="1010639" cy="143672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1050" b="1">
                <a:solidFill>
                  <a:schemeClr val="tx1"/>
                </a:solidFill>
                <a:latin typeface="+mj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endParaRPr lang="ru-RU" dirty="0"/>
          </a:p>
        </p:txBody>
      </p:sp>
      <p:sp>
        <p:nvSpPr>
          <p:cNvPr id="105" name="Text Placeholder 92">
            <a:extLst>
              <a:ext uri="{FF2B5EF4-FFF2-40B4-BE49-F238E27FC236}">
                <a16:creationId xmlns:a16="http://schemas.microsoft.com/office/drawing/2014/main" id="{727741F9-FB7A-4DF0-81F7-BC37853C7AAC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427248" y="2075529"/>
            <a:ext cx="1010639" cy="364255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br>
              <a:rPr lang="en-US" dirty="0"/>
            </a:br>
            <a:r>
              <a:rPr lang="en-US" dirty="0"/>
              <a:t>description</a:t>
            </a:r>
            <a:endParaRPr lang="ru-RU" dirty="0"/>
          </a:p>
        </p:txBody>
      </p:sp>
      <p:sp>
        <p:nvSpPr>
          <p:cNvPr id="106" name="Text Placeholder 92">
            <a:extLst>
              <a:ext uri="{FF2B5EF4-FFF2-40B4-BE49-F238E27FC236}">
                <a16:creationId xmlns:a16="http://schemas.microsoft.com/office/drawing/2014/main" id="{9AA76CF9-6430-4F34-A84A-8AEDB9AC532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338580" y="1922767"/>
            <a:ext cx="1010639" cy="143672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1050" b="1">
                <a:solidFill>
                  <a:schemeClr val="tx1"/>
                </a:solidFill>
                <a:latin typeface="+mj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endParaRPr lang="ru-RU" dirty="0"/>
          </a:p>
        </p:txBody>
      </p:sp>
      <p:sp>
        <p:nvSpPr>
          <p:cNvPr id="107" name="Text Placeholder 92">
            <a:extLst>
              <a:ext uri="{FF2B5EF4-FFF2-40B4-BE49-F238E27FC236}">
                <a16:creationId xmlns:a16="http://schemas.microsoft.com/office/drawing/2014/main" id="{F8718C69-DBC9-43FE-B643-B1F6ACA11C6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338580" y="2075529"/>
            <a:ext cx="1010639" cy="364255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br>
              <a:rPr lang="en-US" dirty="0"/>
            </a:br>
            <a:r>
              <a:rPr lang="en-US" dirty="0"/>
              <a:t>description</a:t>
            </a:r>
            <a:endParaRPr lang="ru-RU" dirty="0"/>
          </a:p>
        </p:txBody>
      </p:sp>
      <p:sp>
        <p:nvSpPr>
          <p:cNvPr id="108" name="Text Placeholder 92">
            <a:extLst>
              <a:ext uri="{FF2B5EF4-FFF2-40B4-BE49-F238E27FC236}">
                <a16:creationId xmlns:a16="http://schemas.microsoft.com/office/drawing/2014/main" id="{7D1759ED-E404-427D-B97C-E51C74C374F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249912" y="1922767"/>
            <a:ext cx="1010639" cy="143672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1050" b="1">
                <a:solidFill>
                  <a:schemeClr val="tx1"/>
                </a:solidFill>
                <a:latin typeface="+mj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endParaRPr lang="ru-RU" dirty="0"/>
          </a:p>
        </p:txBody>
      </p:sp>
      <p:sp>
        <p:nvSpPr>
          <p:cNvPr id="109" name="Text Placeholder 92">
            <a:extLst>
              <a:ext uri="{FF2B5EF4-FFF2-40B4-BE49-F238E27FC236}">
                <a16:creationId xmlns:a16="http://schemas.microsoft.com/office/drawing/2014/main" id="{F49372DD-8792-4F5E-A97E-777095F8FA6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249911" y="2075529"/>
            <a:ext cx="1010639" cy="364255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br>
              <a:rPr lang="en-US" dirty="0"/>
            </a:br>
            <a:r>
              <a:rPr lang="en-US" dirty="0"/>
              <a:t>description</a:t>
            </a:r>
            <a:endParaRPr lang="ru-RU" dirty="0"/>
          </a:p>
        </p:txBody>
      </p:sp>
      <p:sp>
        <p:nvSpPr>
          <p:cNvPr id="110" name="Text Placeholder 92">
            <a:extLst>
              <a:ext uri="{FF2B5EF4-FFF2-40B4-BE49-F238E27FC236}">
                <a16:creationId xmlns:a16="http://schemas.microsoft.com/office/drawing/2014/main" id="{96DC320A-FF03-4C0F-841F-A1A83760806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2162813" y="2464984"/>
            <a:ext cx="1010639" cy="143672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1050" b="1">
                <a:solidFill>
                  <a:schemeClr val="tx1"/>
                </a:solidFill>
                <a:latin typeface="+mj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endParaRPr lang="ru-RU" dirty="0"/>
          </a:p>
        </p:txBody>
      </p:sp>
      <p:sp>
        <p:nvSpPr>
          <p:cNvPr id="111" name="Text Placeholder 92">
            <a:extLst>
              <a:ext uri="{FF2B5EF4-FFF2-40B4-BE49-F238E27FC236}">
                <a16:creationId xmlns:a16="http://schemas.microsoft.com/office/drawing/2014/main" id="{F7EF0281-DC79-47E0-9F16-7739D368B245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2162813" y="2617746"/>
            <a:ext cx="1010639" cy="364255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br>
              <a:rPr lang="en-US" dirty="0"/>
            </a:br>
            <a:r>
              <a:rPr lang="en-US" dirty="0"/>
              <a:t>description</a:t>
            </a:r>
            <a:endParaRPr lang="ru-RU" dirty="0"/>
          </a:p>
        </p:txBody>
      </p:sp>
      <p:sp>
        <p:nvSpPr>
          <p:cNvPr id="112" name="Text Placeholder 92">
            <a:extLst>
              <a:ext uri="{FF2B5EF4-FFF2-40B4-BE49-F238E27FC236}">
                <a16:creationId xmlns:a16="http://schemas.microsoft.com/office/drawing/2014/main" id="{D7C68C9E-596F-4C21-9730-FCD6C1A3C48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4069515" y="2464984"/>
            <a:ext cx="1010639" cy="143672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1050" b="1">
                <a:solidFill>
                  <a:schemeClr val="tx1"/>
                </a:solidFill>
                <a:latin typeface="+mj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endParaRPr lang="ru-RU" dirty="0"/>
          </a:p>
        </p:txBody>
      </p:sp>
      <p:sp>
        <p:nvSpPr>
          <p:cNvPr id="113" name="Text Placeholder 92">
            <a:extLst>
              <a:ext uri="{FF2B5EF4-FFF2-40B4-BE49-F238E27FC236}">
                <a16:creationId xmlns:a16="http://schemas.microsoft.com/office/drawing/2014/main" id="{CC380F73-C90F-4AAA-AE5B-063016DC71C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4069514" y="2617746"/>
            <a:ext cx="1010639" cy="364255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br>
              <a:rPr lang="en-US" dirty="0"/>
            </a:br>
            <a:r>
              <a:rPr lang="en-US" dirty="0"/>
              <a:t>description</a:t>
            </a:r>
            <a:endParaRPr lang="ru-RU" dirty="0"/>
          </a:p>
        </p:txBody>
      </p:sp>
      <p:sp>
        <p:nvSpPr>
          <p:cNvPr id="114" name="Text Placeholder 92">
            <a:extLst>
              <a:ext uri="{FF2B5EF4-FFF2-40B4-BE49-F238E27FC236}">
                <a16:creationId xmlns:a16="http://schemas.microsoft.com/office/drawing/2014/main" id="{9520F3C5-0987-4517-B0EE-4E412FD9C0B8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5976217" y="2450697"/>
            <a:ext cx="1010639" cy="143672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1050" b="1">
                <a:solidFill>
                  <a:schemeClr val="tx1"/>
                </a:solidFill>
                <a:latin typeface="+mj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endParaRPr lang="ru-RU" dirty="0"/>
          </a:p>
        </p:txBody>
      </p:sp>
      <p:sp>
        <p:nvSpPr>
          <p:cNvPr id="115" name="Text Placeholder 92">
            <a:extLst>
              <a:ext uri="{FF2B5EF4-FFF2-40B4-BE49-F238E27FC236}">
                <a16:creationId xmlns:a16="http://schemas.microsoft.com/office/drawing/2014/main" id="{18B7EE9A-2CF8-4F1B-989E-4D6B081D3F42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5976216" y="2603458"/>
            <a:ext cx="1010639" cy="364255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br>
              <a:rPr lang="en-US" dirty="0"/>
            </a:br>
            <a:r>
              <a:rPr lang="en-US" dirty="0"/>
              <a:t>description</a:t>
            </a:r>
            <a:endParaRPr lang="ru-RU" dirty="0"/>
          </a:p>
        </p:txBody>
      </p:sp>
      <p:sp>
        <p:nvSpPr>
          <p:cNvPr id="116" name="Text Placeholder 92">
            <a:extLst>
              <a:ext uri="{FF2B5EF4-FFF2-40B4-BE49-F238E27FC236}">
                <a16:creationId xmlns:a16="http://schemas.microsoft.com/office/drawing/2014/main" id="{358A9693-91C8-4CDB-AC04-2FE5D32AC5CA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7882919" y="2464984"/>
            <a:ext cx="1010639" cy="143672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1050" b="1">
                <a:solidFill>
                  <a:schemeClr val="tx1"/>
                </a:solidFill>
                <a:latin typeface="+mj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endParaRPr lang="ru-RU" dirty="0"/>
          </a:p>
        </p:txBody>
      </p:sp>
      <p:sp>
        <p:nvSpPr>
          <p:cNvPr id="117" name="Text Placeholder 92">
            <a:extLst>
              <a:ext uri="{FF2B5EF4-FFF2-40B4-BE49-F238E27FC236}">
                <a16:creationId xmlns:a16="http://schemas.microsoft.com/office/drawing/2014/main" id="{88F651C4-2FDC-4A2D-B5D1-1E752BEBDCFC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7882918" y="2617746"/>
            <a:ext cx="1010639" cy="364255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900" b="0">
                <a:solidFill>
                  <a:schemeClr val="tx1"/>
                </a:solidFill>
                <a:latin typeface="+mn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Milestone</a:t>
            </a:r>
            <a:br>
              <a:rPr lang="en-US" dirty="0"/>
            </a:br>
            <a:r>
              <a:rPr lang="en-US" dirty="0"/>
              <a:t>description</a:t>
            </a:r>
            <a:endParaRPr lang="ru-RU" dirty="0"/>
          </a:p>
        </p:txBody>
      </p:sp>
      <p:sp>
        <p:nvSpPr>
          <p:cNvPr id="120" name="Text Placeholder 92">
            <a:extLst>
              <a:ext uri="{FF2B5EF4-FFF2-40B4-BE49-F238E27FC236}">
                <a16:creationId xmlns:a16="http://schemas.microsoft.com/office/drawing/2014/main" id="{06775BE6-0710-4B20-8C16-DBF3B8660060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248987" y="2680786"/>
            <a:ext cx="1010639" cy="325437"/>
          </a:xfrm>
        </p:spPr>
        <p:txBody>
          <a:bodyPr lIns="180000" tIns="0" rIns="0" bIns="0">
            <a:normAutofit/>
          </a:bodyPr>
          <a:lstStyle>
            <a:lvl1pPr marL="0" indent="0">
              <a:spcBef>
                <a:spcPts val="150"/>
              </a:spcBef>
              <a:buNone/>
              <a:defRPr sz="1050" b="1">
                <a:solidFill>
                  <a:schemeClr val="tx1"/>
                </a:solidFill>
                <a:latin typeface="+mj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PROJECT</a:t>
            </a:r>
            <a:br>
              <a:rPr lang="en-US" dirty="0"/>
            </a:br>
            <a:r>
              <a:rPr lang="en-US" dirty="0"/>
              <a:t>START</a:t>
            </a:r>
          </a:p>
        </p:txBody>
      </p:sp>
      <p:sp>
        <p:nvSpPr>
          <p:cNvPr id="122" name="Text Placeholder 92">
            <a:extLst>
              <a:ext uri="{FF2B5EF4-FFF2-40B4-BE49-F238E27FC236}">
                <a16:creationId xmlns:a16="http://schemas.microsoft.com/office/drawing/2014/main" id="{777F0E57-9D42-4F72-8D6D-4BE03FC71F09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507505" y="4045109"/>
            <a:ext cx="1010639" cy="294857"/>
          </a:xfrm>
        </p:spPr>
        <p:txBody>
          <a:bodyPr lIns="0" tIns="0" rIns="0" bIns="0" anchor="ctr" anchorCtr="0">
            <a:noAutofit/>
          </a:bodyPr>
          <a:lstStyle>
            <a:lvl1pPr marL="0" indent="0" algn="ctr">
              <a:spcBef>
                <a:spcPts val="150"/>
              </a:spcBef>
              <a:buNone/>
              <a:defRPr sz="2625" b="1">
                <a:solidFill>
                  <a:schemeClr val="tx2">
                    <a:lumMod val="10000"/>
                    <a:lumOff val="90000"/>
                  </a:schemeClr>
                </a:solidFill>
                <a:latin typeface="+mj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Q1</a:t>
            </a:r>
            <a:endParaRPr lang="ru-RU" dirty="0"/>
          </a:p>
        </p:txBody>
      </p:sp>
      <p:sp>
        <p:nvSpPr>
          <p:cNvPr id="123" name="Text Placeholder 92">
            <a:extLst>
              <a:ext uri="{FF2B5EF4-FFF2-40B4-BE49-F238E27FC236}">
                <a16:creationId xmlns:a16="http://schemas.microsoft.com/office/drawing/2014/main" id="{AC38C51F-FEF5-4ABC-A91E-2BEAAD0B16E7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1507505" y="4427833"/>
            <a:ext cx="1010639" cy="364255"/>
          </a:xfrm>
        </p:spPr>
        <p:txBody>
          <a:bodyPr lIns="0" tIns="0" rIns="0" bIns="0">
            <a:normAutofit/>
          </a:bodyPr>
          <a:lstStyle>
            <a:lvl1pPr marL="0" indent="0" algn="ctr">
              <a:spcBef>
                <a:spcPts val="150"/>
              </a:spcBef>
              <a:buNone/>
              <a:defRPr sz="900" b="0">
                <a:solidFill>
                  <a:schemeClr val="bg1"/>
                </a:solidFill>
                <a:latin typeface="+mn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Quarter goals description</a:t>
            </a:r>
            <a:endParaRPr lang="ru-RU" dirty="0"/>
          </a:p>
        </p:txBody>
      </p:sp>
      <p:sp>
        <p:nvSpPr>
          <p:cNvPr id="124" name="Text Placeholder 92">
            <a:extLst>
              <a:ext uri="{FF2B5EF4-FFF2-40B4-BE49-F238E27FC236}">
                <a16:creationId xmlns:a16="http://schemas.microsoft.com/office/drawing/2014/main" id="{89620B00-4C09-4C77-BB19-F22F0928D3AE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3215147" y="4058617"/>
            <a:ext cx="1010639" cy="294857"/>
          </a:xfrm>
        </p:spPr>
        <p:txBody>
          <a:bodyPr lIns="0" tIns="0" rIns="0" bIns="0" anchor="ctr" anchorCtr="0">
            <a:noAutofit/>
          </a:bodyPr>
          <a:lstStyle>
            <a:lvl1pPr marL="0" indent="0" algn="ctr">
              <a:spcBef>
                <a:spcPts val="150"/>
              </a:spcBef>
              <a:buNone/>
              <a:defRPr sz="2625" b="1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Q2</a:t>
            </a:r>
            <a:endParaRPr lang="ru-RU" dirty="0"/>
          </a:p>
        </p:txBody>
      </p:sp>
      <p:sp>
        <p:nvSpPr>
          <p:cNvPr id="125" name="Text Placeholder 92">
            <a:extLst>
              <a:ext uri="{FF2B5EF4-FFF2-40B4-BE49-F238E27FC236}">
                <a16:creationId xmlns:a16="http://schemas.microsoft.com/office/drawing/2014/main" id="{7F740E72-128A-47CB-944C-6364E308697E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3215147" y="4441340"/>
            <a:ext cx="1010639" cy="364255"/>
          </a:xfrm>
        </p:spPr>
        <p:txBody>
          <a:bodyPr lIns="0" tIns="0" rIns="0" bIns="0">
            <a:normAutofit/>
          </a:bodyPr>
          <a:lstStyle>
            <a:lvl1pPr marL="0" indent="0" algn="ctr">
              <a:spcBef>
                <a:spcPts val="150"/>
              </a:spcBef>
              <a:buNone/>
              <a:defRPr sz="900" b="0">
                <a:solidFill>
                  <a:schemeClr val="bg1"/>
                </a:solidFill>
                <a:latin typeface="+mn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Quarter goals description</a:t>
            </a:r>
            <a:endParaRPr lang="ru-RU" dirty="0"/>
          </a:p>
        </p:txBody>
      </p:sp>
      <p:sp>
        <p:nvSpPr>
          <p:cNvPr id="126" name="Text Placeholder 92">
            <a:extLst>
              <a:ext uri="{FF2B5EF4-FFF2-40B4-BE49-F238E27FC236}">
                <a16:creationId xmlns:a16="http://schemas.microsoft.com/office/drawing/2014/main" id="{9A2F611C-4E32-4954-A71A-9D325D3635F9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4922789" y="4045648"/>
            <a:ext cx="1010639" cy="294857"/>
          </a:xfrm>
        </p:spPr>
        <p:txBody>
          <a:bodyPr lIns="0" tIns="0" rIns="0" bIns="0" anchor="ctr" anchorCtr="0">
            <a:noAutofit/>
          </a:bodyPr>
          <a:lstStyle>
            <a:lvl1pPr marL="0" indent="0" algn="ctr">
              <a:spcBef>
                <a:spcPts val="150"/>
              </a:spcBef>
              <a:buNone/>
              <a:defRPr sz="2625" b="1">
                <a:solidFill>
                  <a:schemeClr val="accent2">
                    <a:lumMod val="10000"/>
                    <a:lumOff val="90000"/>
                  </a:schemeClr>
                </a:solidFill>
                <a:latin typeface="+mj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Q3</a:t>
            </a:r>
            <a:endParaRPr lang="ru-RU" dirty="0"/>
          </a:p>
        </p:txBody>
      </p:sp>
      <p:sp>
        <p:nvSpPr>
          <p:cNvPr id="127" name="Text Placeholder 92">
            <a:extLst>
              <a:ext uri="{FF2B5EF4-FFF2-40B4-BE49-F238E27FC236}">
                <a16:creationId xmlns:a16="http://schemas.microsoft.com/office/drawing/2014/main" id="{6BECFCA3-3003-4E1C-B95A-77F0E24555D2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4922789" y="4428371"/>
            <a:ext cx="1010639" cy="364255"/>
          </a:xfrm>
        </p:spPr>
        <p:txBody>
          <a:bodyPr lIns="0" tIns="0" rIns="0" bIns="0">
            <a:normAutofit/>
          </a:bodyPr>
          <a:lstStyle>
            <a:lvl1pPr marL="0" indent="0" algn="ctr">
              <a:spcBef>
                <a:spcPts val="150"/>
              </a:spcBef>
              <a:buNone/>
              <a:defRPr sz="900" b="0">
                <a:solidFill>
                  <a:schemeClr val="bg1"/>
                </a:solidFill>
                <a:latin typeface="+mn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Quarter goals description</a:t>
            </a:r>
            <a:endParaRPr lang="ru-RU" dirty="0"/>
          </a:p>
        </p:txBody>
      </p:sp>
      <p:sp>
        <p:nvSpPr>
          <p:cNvPr id="128" name="Text Placeholder 92">
            <a:extLst>
              <a:ext uri="{FF2B5EF4-FFF2-40B4-BE49-F238E27FC236}">
                <a16:creationId xmlns:a16="http://schemas.microsoft.com/office/drawing/2014/main" id="{ADC5ADB7-1218-43F3-8DF4-23F099ECCEB8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6630431" y="4058617"/>
            <a:ext cx="1010639" cy="294857"/>
          </a:xfrm>
        </p:spPr>
        <p:txBody>
          <a:bodyPr lIns="0" tIns="0" rIns="0" bIns="0" anchor="ctr" anchorCtr="0">
            <a:noAutofit/>
          </a:bodyPr>
          <a:lstStyle>
            <a:lvl1pPr marL="0" indent="0" algn="ctr">
              <a:spcBef>
                <a:spcPts val="150"/>
              </a:spcBef>
              <a:buNone/>
              <a:defRPr sz="2625" b="1">
                <a:solidFill>
                  <a:schemeClr val="accent4">
                    <a:lumMod val="10000"/>
                    <a:lumOff val="90000"/>
                  </a:schemeClr>
                </a:solidFill>
                <a:latin typeface="+mj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Q4</a:t>
            </a:r>
            <a:endParaRPr lang="ru-RU" dirty="0"/>
          </a:p>
        </p:txBody>
      </p:sp>
      <p:sp>
        <p:nvSpPr>
          <p:cNvPr id="129" name="Text Placeholder 92">
            <a:extLst>
              <a:ext uri="{FF2B5EF4-FFF2-40B4-BE49-F238E27FC236}">
                <a16:creationId xmlns:a16="http://schemas.microsoft.com/office/drawing/2014/main" id="{371EA831-AF53-4C92-875F-48C5C459B321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6630431" y="4441340"/>
            <a:ext cx="1010639" cy="364255"/>
          </a:xfrm>
        </p:spPr>
        <p:txBody>
          <a:bodyPr lIns="0" tIns="0" rIns="0" bIns="0">
            <a:normAutofit/>
          </a:bodyPr>
          <a:lstStyle>
            <a:lvl1pPr marL="0" indent="0" algn="ctr">
              <a:spcBef>
                <a:spcPts val="150"/>
              </a:spcBef>
              <a:buNone/>
              <a:defRPr sz="900" b="0">
                <a:solidFill>
                  <a:schemeClr val="bg1"/>
                </a:solidFill>
                <a:latin typeface="+mn-lt"/>
              </a:defRPr>
            </a:lvl1pPr>
            <a:lvl2pPr>
              <a:defRPr b="1">
                <a:solidFill>
                  <a:schemeClr val="accent2"/>
                </a:solidFill>
                <a:latin typeface="+mj-lt"/>
              </a:defRPr>
            </a:lvl2pPr>
            <a:lvl3pPr>
              <a:defRPr b="1">
                <a:solidFill>
                  <a:schemeClr val="accent2"/>
                </a:solidFill>
                <a:latin typeface="+mj-lt"/>
              </a:defRPr>
            </a:lvl3pPr>
            <a:lvl4pPr>
              <a:defRPr b="1">
                <a:solidFill>
                  <a:schemeClr val="accent2"/>
                </a:solidFill>
                <a:latin typeface="+mj-lt"/>
              </a:defRPr>
            </a:lvl4pPr>
            <a:lvl5pPr>
              <a:defRPr b="1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Quarter goals description</a:t>
            </a:r>
            <a:endParaRPr lang="ru-RU" dirty="0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DFC68F7B-5133-454C-ABD3-DD4A945CB90F}"/>
              </a:ext>
            </a:extLst>
          </p:cNvPr>
          <p:cNvSpPr txBox="1"/>
          <p:nvPr userDrawn="1"/>
        </p:nvSpPr>
        <p:spPr>
          <a:xfrm>
            <a:off x="178682" y="168796"/>
            <a:ext cx="11240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0" dirty="0">
                <a:solidFill>
                  <a:srgbClr val="010000"/>
                </a:solidFill>
                <a:latin typeface="IBM Plex Sans" panose="020B0503050000000000" pitchFamily="34" charset="77"/>
                <a:cs typeface="Arial" panose="020B0604020202020204" pitchFamily="34" charset="0"/>
              </a:rPr>
              <a:t>Hybrid Cloud</a:t>
            </a:r>
          </a:p>
        </p:txBody>
      </p: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FAB77517-CDCC-0641-9AA0-1F9E10AEEF2C}"/>
              </a:ext>
            </a:extLst>
          </p:cNvPr>
          <p:cNvCxnSpPr>
            <a:cxnSpLocks/>
            <a:endCxn id="81" idx="1"/>
          </p:cNvCxnSpPr>
          <p:nvPr userDrawn="1"/>
        </p:nvCxnSpPr>
        <p:spPr>
          <a:xfrm>
            <a:off x="4433749" y="2967713"/>
            <a:ext cx="0" cy="449007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8" name="Graphic 117">
            <a:extLst>
              <a:ext uri="{FF2B5EF4-FFF2-40B4-BE49-F238E27FC236}">
                <a16:creationId xmlns:a16="http://schemas.microsoft.com/office/drawing/2014/main" id="{00B47A1E-8904-E245-A58D-CB7BE505F56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3080696" y="2223468"/>
            <a:ext cx="1015163" cy="683100"/>
          </a:xfrm>
          <a:prstGeom prst="rect">
            <a:avLst/>
          </a:prstGeom>
        </p:spPr>
      </p:pic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FB68B2B8-B622-9D4D-9F73-0B320A8C7800}"/>
              </a:ext>
            </a:extLst>
          </p:cNvPr>
          <p:cNvCxnSpPr>
            <a:cxnSpLocks/>
            <a:stCxn id="104" idx="0"/>
          </p:cNvCxnSpPr>
          <p:nvPr userDrawn="1"/>
        </p:nvCxnSpPr>
        <p:spPr>
          <a:xfrm flipH="1">
            <a:off x="3922332" y="1922768"/>
            <a:ext cx="10236" cy="319564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5045381"/>
      </p:ext>
    </p:extLst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4" descr="cover-wallerpaper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42863"/>
            <a:ext cx="9144000" cy="4249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46" descr="blue-tri-color-logo"/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412164" y="4765675"/>
            <a:ext cx="469900" cy="19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65760" y="2777490"/>
            <a:ext cx="8531352" cy="253746"/>
          </a:xfrm>
        </p:spPr>
        <p:txBody>
          <a:bodyPr anchor="b" anchorCtr="0"/>
          <a:lstStyle>
            <a:lvl1pPr marL="0" indent="0">
              <a:spcBef>
                <a:spcPts val="1320"/>
              </a:spcBef>
              <a:buNone/>
              <a:defRPr sz="2200">
                <a:solidFill>
                  <a:schemeClr val="tx2"/>
                </a:solidFill>
              </a:defRPr>
            </a:lvl1pPr>
            <a:lvl5pPr>
              <a:buNone/>
              <a:defRPr/>
            </a:lvl5pPr>
          </a:lstStyle>
          <a:p>
            <a:pPr lvl="0"/>
            <a:r>
              <a:rPr lang="en-US" dirty="0"/>
              <a:t>Subtitle of presentation in this location as long as needed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65760" y="3840480"/>
            <a:ext cx="8531352" cy="36576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200"/>
            </a:lvl1pPr>
          </a:lstStyle>
          <a:p>
            <a:pPr lvl="0"/>
            <a:r>
              <a:rPr lang="en-US" dirty="0"/>
              <a:t>Name of presenter, Title of presenter if needed</a:t>
            </a:r>
            <a:br>
              <a:rPr lang="en-US" dirty="0"/>
            </a:br>
            <a:r>
              <a:rPr lang="en-US" dirty="0"/>
              <a:t>Date in local format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338328" y="2130552"/>
            <a:ext cx="8558784" cy="630936"/>
          </a:xfrm>
        </p:spPr>
        <p:txBody>
          <a:bodyPr anchor="b" anchorCtr="0"/>
          <a:lstStyle>
            <a:lvl1pPr>
              <a:defRPr sz="4800">
                <a:solidFill>
                  <a:srgbClr val="00B0DA"/>
                </a:solidFill>
              </a:defRPr>
            </a:lvl1pPr>
          </a:lstStyle>
          <a:p>
            <a:r>
              <a:rPr lang="en-US" dirty="0"/>
              <a:t>IBM 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3201210939"/>
      </p:ext>
    </p:extLst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Page Slide 1">
    <p:bg>
      <p:bgPr>
        <a:solidFill>
          <a:srgbClr val="00B0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6" descr="faded-logo-wallpaper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202738" cy="4217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itle 8"/>
          <p:cNvSpPr>
            <a:spLocks noGrp="1"/>
          </p:cNvSpPr>
          <p:nvPr>
            <p:ph type="title" hasCustomPrompt="1"/>
          </p:nvPr>
        </p:nvSpPr>
        <p:spPr>
          <a:xfrm>
            <a:off x="338328" y="1115568"/>
            <a:ext cx="8558784" cy="1645920"/>
          </a:xfrm>
        </p:spPr>
        <p:txBody>
          <a:bodyPr anchor="b" anchorCtr="0">
            <a:noAutofit/>
          </a:bodyPr>
          <a:lstStyle>
            <a:lvl1pPr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page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365760" y="2788920"/>
            <a:ext cx="8531352" cy="338554"/>
          </a:xfrm>
        </p:spPr>
        <p:txBody>
          <a:bodyPr wrap="square" lIns="0" anchor="b" anchorCtr="0">
            <a:spAutoFit/>
          </a:bodyPr>
          <a:lstStyle>
            <a:lvl1pPr>
              <a:buNone/>
              <a:defRPr sz="2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dirty="0"/>
              <a:t>More text on one line in this location if needed</a:t>
            </a:r>
          </a:p>
        </p:txBody>
      </p:sp>
    </p:spTree>
    <p:extLst>
      <p:ext uri="{BB962C8B-B14F-4D97-AF65-F5344CB8AC3E}">
        <p14:creationId xmlns:p14="http://schemas.microsoft.com/office/powerpoint/2010/main" val="3766452548"/>
      </p:ext>
    </p:extLst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Page Slide 7">
    <p:bg>
      <p:bgPr>
        <a:solidFill>
          <a:srgbClr val="AB1A8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faded-logo-wallpaper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202738" cy="4217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itle 8"/>
          <p:cNvSpPr>
            <a:spLocks noGrp="1"/>
          </p:cNvSpPr>
          <p:nvPr>
            <p:ph type="title" hasCustomPrompt="1"/>
          </p:nvPr>
        </p:nvSpPr>
        <p:spPr>
          <a:xfrm>
            <a:off x="338328" y="1115568"/>
            <a:ext cx="8558784" cy="1645920"/>
          </a:xfrm>
        </p:spPr>
        <p:txBody>
          <a:bodyPr anchor="b" anchorCtr="0">
            <a:noAutofit/>
          </a:bodyPr>
          <a:lstStyle>
            <a:lvl1pPr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page</a:t>
            </a: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365760" y="2788920"/>
            <a:ext cx="8531352" cy="338554"/>
          </a:xfrm>
        </p:spPr>
        <p:txBody>
          <a:bodyPr wrap="square" lIns="0" anchor="b" anchorCtr="0">
            <a:spAutoFit/>
          </a:bodyPr>
          <a:lstStyle>
            <a:lvl1pPr>
              <a:buNone/>
              <a:defRPr sz="2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dirty="0"/>
              <a:t>More text on one line in this location if needed</a:t>
            </a:r>
          </a:p>
        </p:txBody>
      </p:sp>
    </p:spTree>
    <p:extLst>
      <p:ext uri="{BB962C8B-B14F-4D97-AF65-F5344CB8AC3E}">
        <p14:creationId xmlns:p14="http://schemas.microsoft.com/office/powerpoint/2010/main" val="2345521927"/>
      </p:ext>
    </p:extLst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Blee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9144000" cy="5143500"/>
          </a:xfrm>
        </p:spPr>
        <p:txBody>
          <a:bodyPr tIns="914400" anchor="ctr" anchorCtr="0"/>
          <a:lstStyle>
            <a:lvl1pPr algn="ctr">
              <a:buNone/>
              <a:defRPr/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8613" y="4080510"/>
            <a:ext cx="8503920" cy="394980"/>
          </a:xfrm>
        </p:spPr>
        <p:txBody>
          <a:bodyPr/>
          <a:lstStyle>
            <a:lvl1pPr>
              <a:defRPr>
                <a:solidFill>
                  <a:srgbClr val="FDB813"/>
                </a:solidFill>
              </a:defRPr>
            </a:lvl1pPr>
          </a:lstStyle>
          <a:p>
            <a:r>
              <a:rPr lang="en-US" dirty="0"/>
              <a:t>Full bleed images preferred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29184" y="4491990"/>
            <a:ext cx="8503920" cy="548640"/>
          </a:xfrm>
        </p:spPr>
        <p:txBody>
          <a:bodyPr/>
          <a:lstStyle>
            <a:lvl1pPr marL="0" indent="0">
              <a:buNone/>
              <a:defRPr lang="en-US" sz="1600" kern="1200" dirty="0" smtClean="0">
                <a:solidFill>
                  <a:srgbClr val="6D6E70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 marL="0" lvl="0" indent="0" algn="l" rtl="0" fontAlgn="base">
              <a:spcBef>
                <a:spcPct val="500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Text over top of full bleed images would be in white or a color from the color palette that would offer good contrast. Also, colored text in Arial Bold would have greater impact.</a:t>
            </a:r>
          </a:p>
        </p:txBody>
      </p:sp>
    </p:spTree>
    <p:extLst>
      <p:ext uri="{BB962C8B-B14F-4D97-AF65-F5344CB8AC3E}">
        <p14:creationId xmlns:p14="http://schemas.microsoft.com/office/powerpoint/2010/main" val="409537908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7761736"/>
      </p:ext>
    </p:extLst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Sided Blee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9144000" cy="3394710"/>
          </a:xfrm>
        </p:spPr>
        <p:txBody>
          <a:bodyPr tIns="914400" anchor="ctr" anchorCtr="0"/>
          <a:lstStyle>
            <a:lvl1pPr algn="ctr">
              <a:buNone/>
              <a:defRPr/>
            </a:lvl1pPr>
          </a:lstStyle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60" y="3943352"/>
            <a:ext cx="8503920" cy="225703"/>
          </a:xfrm>
        </p:spPr>
        <p:txBody>
          <a:bodyPr/>
          <a:lstStyle>
            <a:lvl1pPr>
              <a:defRPr sz="1600">
                <a:solidFill>
                  <a:srgbClr val="00B0DA"/>
                </a:solidFill>
              </a:defRPr>
            </a:lvl1pPr>
          </a:lstStyle>
          <a:p>
            <a:r>
              <a:rPr lang="en-US" dirty="0"/>
              <a:t>Images also have more impact if they can bleed 3 sides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65760" y="4149090"/>
            <a:ext cx="7315200" cy="685800"/>
          </a:xfrm>
        </p:spPr>
        <p:txBody>
          <a:bodyPr/>
          <a:lstStyle>
            <a:lvl1pPr marL="0" indent="0">
              <a:buNone/>
              <a:defRPr kern="1200">
                <a:solidFill>
                  <a:srgbClr val="6D6E70"/>
                </a:solidFill>
              </a:defRPr>
            </a:lvl1pPr>
          </a:lstStyle>
          <a:p>
            <a:pPr lvl="0"/>
            <a:r>
              <a:rPr lang="en-US" dirty="0"/>
              <a:t>Text under partial bleed images would be in 70% black or a color from the color palette. Also, colored text in Arial Bold would have greater impact.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2EDDE8C-FCD3-47EF-B8D4-5308179AEE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1782262"/>
      </p:ext>
    </p:extLst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4524" y="113419"/>
            <a:ext cx="8109155" cy="377429"/>
          </a:xfrm>
        </p:spPr>
        <p:txBody>
          <a:bodyPr>
            <a:noAutofit/>
          </a:bodyPr>
          <a:lstStyle>
            <a:lvl1pPr>
              <a:defRPr sz="1575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57200" y="971550"/>
            <a:ext cx="7543800" cy="3543300"/>
          </a:xfrm>
          <a:prstGeom prst="rect">
            <a:avLst/>
          </a:prstGeom>
        </p:spPr>
        <p:txBody>
          <a:bodyPr/>
          <a:lstStyle>
            <a:lvl1pPr>
              <a:spcBef>
                <a:spcPts val="675"/>
              </a:spcBef>
              <a:defRPr sz="1013"/>
            </a:lvl1pPr>
            <a:lvl2pPr>
              <a:defRPr sz="900"/>
            </a:lvl2pPr>
            <a:lvl3pPr>
              <a:defRPr sz="788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 sz="675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graphicFrame>
        <p:nvGraphicFramePr>
          <p:cNvPr id="4" name="Object 12"/>
          <p:cNvGraphicFramePr>
            <a:graphicFrameLocks noChangeAspect="1"/>
          </p:cNvGraphicFramePr>
          <p:nvPr userDrawn="1"/>
        </p:nvGraphicFramePr>
        <p:xfrm>
          <a:off x="-6816" y="525342"/>
          <a:ext cx="9150816" cy="342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1" name="Drawing" r:id="rId3" imgW="2523600" imgH="32400" progId="FLW3Drawing">
                  <p:embed/>
                </p:oleObj>
              </mc:Choice>
              <mc:Fallback>
                <p:oleObj name="Drawing" r:id="rId3" imgW="2523600" imgH="32400" progId="FLW3Drawing">
                  <p:embed/>
                  <p:pic>
                    <p:nvPicPr>
                      <p:cNvPr id="4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6816" y="525342"/>
                        <a:ext cx="9150816" cy="3428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05041032"/>
      </p:ext>
    </p:extLst>
  </p:cSld>
  <p:clrMapOvr>
    <a:masterClrMapping/>
  </p:clrMapOvr>
  <p:transition spd="med">
    <p:fade/>
  </p:transition>
</p:sldLayout>
</file>

<file path=ppt/slideLayouts/slideLayout3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900"/>
            </a:lvl1pPr>
          </a:lstStyle>
          <a:p>
            <a:fld id="{E98947E1-6E9C-4553-A175-053CB8F7220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5025905"/>
      </p:ext>
    </p:extLst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0D61B1-67CD-437A-B87D-A379500B5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GB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C01D8A-768F-459B-8DFF-386F31940C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32D333-EF0F-4D1E-8E97-F472C0DC4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94801-8E3E-4E7D-AAD5-92F5690220B7}" type="datetimeFigureOut">
              <a:rPr lang="en-CA" smtClean="0"/>
              <a:t>2020-01-27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AD3854-4D0C-4ED1-B20F-FB57BBA535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CBAD67-7718-4510-ABD4-3ED748D19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5529D-AEAF-421D-895E-412F6AFE212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78063710"/>
      </p:ext>
    </p:extLst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228600" y="4828032"/>
            <a:ext cx="6400800" cy="13716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Cloud / DOC ID / September, 2019 / © 2019 IBM Corporation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599" y="244549"/>
            <a:ext cx="4114801" cy="4438575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bg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83EA990-A2F5-4D44-95AB-0B1450A55BB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40138" y="4275910"/>
            <a:ext cx="2606778" cy="1012920"/>
          </a:xfrm>
          <a:prstGeom prst="rect">
            <a:avLst/>
          </a:prstGeom>
        </p:spPr>
      </p:pic>
      <p:pic>
        <p:nvPicPr>
          <p:cNvPr id="5" name="ibm-cloud-icon-white.png" descr="ibm-cloud-icon-white.png">
            <a:extLst>
              <a:ext uri="{FF2B5EF4-FFF2-40B4-BE49-F238E27FC236}">
                <a16:creationId xmlns:a16="http://schemas.microsoft.com/office/drawing/2014/main" id="{2D2551EF-0E29-4397-8064-1EB2886677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20961" t="17317" r="32625" b="28810"/>
          <a:stretch/>
        </p:blipFill>
        <p:spPr>
          <a:xfrm>
            <a:off x="4719865" y="11433"/>
            <a:ext cx="4424135" cy="4816599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060515325"/>
      </p:ext>
    </p:extLst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Cloud / DOC ID / September, 2019 / © 2019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3752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bg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4716271"/>
      </p:ext>
    </p:extLst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September, 2019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/>
            </a:lvl1pPr>
            <a:lvl2pPr marL="173038" indent="-173038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GB"/>
              <a:t>Click to edit Master text styles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GB"/>
              <a:t>Second level</a:t>
            </a:r>
          </a:p>
          <a:p>
            <a:pPr marL="0" marR="0" lvl="2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GB"/>
              <a:t>Third level</a:t>
            </a:r>
          </a:p>
          <a:p>
            <a:pPr marL="0" marR="0" lvl="3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GB"/>
              <a:t>Fourth level</a:t>
            </a:r>
          </a:p>
          <a:p>
            <a:pPr marL="0" marR="0" lvl="4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GB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800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GB"/>
              <a:t>Click to edit Master text styles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GB"/>
              <a:t>Second level</a:t>
            </a:r>
          </a:p>
          <a:p>
            <a:pPr marL="0" marR="0" lvl="2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GB"/>
              <a:t>Third level</a:t>
            </a:r>
          </a:p>
          <a:p>
            <a:pPr marL="0" marR="0" lvl="3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GB"/>
              <a:t>Fourth level</a:t>
            </a:r>
          </a:p>
          <a:p>
            <a:pPr marL="0" marR="0" lvl="4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7133312"/>
      </p:ext>
    </p:extLst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2"/>
            <a:ext cx="4114800" cy="1003807"/>
          </a:xfrm>
        </p:spPr>
        <p:txBody>
          <a:bodyPr/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Cloud / DOC ID / September, 2019 / © 2019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144376" y="1015683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bg2"/>
                </a:solidFill>
                <a:latin typeface="+mj-lt"/>
                <a:ea typeface="IBM Plex Mono" charset="0"/>
                <a:cs typeface="IBM Plex Mono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48254936"/>
      </p:ext>
    </p:extLst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2"/>
            <a:ext cx="4114800" cy="1003807"/>
          </a:xfrm>
        </p:spPr>
        <p:txBody>
          <a:bodyPr/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Cloud / DOC ID / September, 2019 / © 2019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144376" y="1015683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bg2"/>
                </a:solidFill>
                <a:latin typeface="+mj-lt"/>
                <a:ea typeface="IBM Plex Mono" charset="0"/>
                <a:cs typeface="IBM Plex Mono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482766"/>
      </p:ext>
    </p:extLst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408" y="84701"/>
            <a:ext cx="8686800" cy="4473575"/>
          </a:xfrm>
        </p:spPr>
        <p:txBody>
          <a:bodyPr/>
          <a:lstStyle>
            <a:lvl1pPr>
              <a:lnSpc>
                <a:spcPct val="90000"/>
              </a:lnSpc>
              <a:defRPr sz="9600" b="1" i="0">
                <a:latin typeface="+mj-lt"/>
                <a:ea typeface="IBM Plex Mono" charset="0"/>
                <a:cs typeface="IBM Plex Mono" charset="0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September,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92900629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Eclipse Codewind / September 9th, 2019 / 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4300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 sz="1100"/>
            </a:lvl1pPr>
            <a:lvl2pPr marL="173038" indent="-173038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77299158"/>
      </p:ext>
    </p:extLst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5187462" cy="4520805"/>
          </a:xfrm>
        </p:spPr>
        <p:txBody>
          <a:bodyPr/>
          <a:lstStyle>
            <a:lvl1pPr marL="117475" indent="-117475">
              <a:tabLst/>
              <a:defRPr>
                <a:solidFill>
                  <a:schemeClr val="bg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Cloud / DOC ID / September,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311741666"/>
      </p:ext>
    </p:extLst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432805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September, 2019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493776"/>
            <a:ext cx="4114800" cy="4199730"/>
          </a:xfrm>
        </p:spPr>
        <p:txBody>
          <a:bodyPr/>
          <a:lstStyle>
            <a:lvl1pPr>
              <a:spcBef>
                <a:spcPts val="1100"/>
              </a:spcBef>
              <a:spcAft>
                <a:spcPts val="0"/>
              </a:spcAft>
              <a:defRPr/>
            </a:lvl1pPr>
            <a:lvl2pPr>
              <a:spcBef>
                <a:spcPts val="1100"/>
              </a:spcBef>
              <a:defRPr/>
            </a:lvl2pPr>
            <a:lvl3pPr>
              <a:spcBef>
                <a:spcPts val="1100"/>
              </a:spcBef>
              <a:defRPr/>
            </a:lvl3pPr>
            <a:lvl4pPr>
              <a:spcBef>
                <a:spcPts val="1100"/>
              </a:spcBef>
              <a:defRPr/>
            </a:lvl4pPr>
            <a:lvl5pPr>
              <a:spcBef>
                <a:spcPts val="1100"/>
              </a:spcBef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0563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69235911"/>
      </p:ext>
    </p:extLst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959358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September, 2019 / © 2019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124712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800600" y="1124712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3740985"/>
      </p:ext>
    </p:extLst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September, 2019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70"/>
            <a:ext cx="4114800" cy="3589656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70"/>
            <a:ext cx="4114800" cy="358965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4513877"/>
      </p:ext>
    </p:extLst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502158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IBM Cloud / DOC ID / September, 2019 / © 2019 IBM Corporation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228600" y="995518"/>
            <a:ext cx="4114800" cy="3687607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800600" y="1116648"/>
            <a:ext cx="4114800" cy="3566477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3800787"/>
      </p:ext>
    </p:extLst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September, 2019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69"/>
            <a:ext cx="1828800" cy="358965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5214074"/>
      </p:ext>
    </p:extLst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64008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September, 2019 / © 2019 IBM Corporation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4114800" cy="358584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0995114"/>
      </p:ext>
    </p:extLst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64008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September, 2019 / © 2019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79"/>
            <a:ext cx="1828800" cy="358584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7279"/>
            <a:ext cx="1828800" cy="35858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0340607"/>
      </p:ext>
    </p:extLst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September, 2019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4888162"/>
      </p:ext>
    </p:extLst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September, 2019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24712"/>
            <a:ext cx="4114800" cy="350144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100"/>
              </a:spcBef>
              <a:buFontTx/>
              <a:buNone/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1388424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Eclipse Codewind / September 9th, 2019 / © 2019 IBM Corporation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5953" y="2186150"/>
            <a:ext cx="1292094" cy="52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711457"/>
      </p:ext>
    </p:extLst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02899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September,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744733803"/>
      </p:ext>
    </p:extLst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02899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September,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947878225"/>
      </p:ext>
    </p:extLst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3810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September,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985784720"/>
      </p:ext>
    </p:extLst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September, 2019 / © 2019 IBM Corporation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182880"/>
            <a:ext cx="4114800" cy="300037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4114800" cy="3488731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57936290"/>
      </p:ext>
    </p:extLst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September, 2019 / © 2019 IBM Corporation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4572000" cy="2111375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4571999" cy="257175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2423462"/>
      </p:ext>
    </p:extLst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7998" y="2571750"/>
            <a:ext cx="2286000" cy="2571750"/>
          </a:xfrm>
          <a:solidFill>
            <a:schemeClr val="accent4">
              <a:lumMod val="60000"/>
              <a:lumOff val="40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2286000" y="257175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2285997" cy="257175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2286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September, 2019 / © 2019 IBM Corporation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9143999" cy="257175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4800">
                <a:solidFill>
                  <a:schemeClr val="bg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7565301"/>
      </p:ext>
    </p:extLst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September, 2019 / © 2019 IBM Corporation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9143999" cy="1290639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3198096"/>
      </p:ext>
    </p:extLst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2857500"/>
            <a:ext cx="2286000" cy="2286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000">
                <a:solidFill>
                  <a:schemeClr val="bg2"/>
                </a:solidFill>
              </a:defRPr>
            </a:lvl2pPr>
            <a:lvl3pPr>
              <a:defRPr sz="1000">
                <a:solidFill>
                  <a:schemeClr val="bg2"/>
                </a:solidFill>
              </a:defRPr>
            </a:lvl3pPr>
            <a:lvl4pPr>
              <a:defRPr sz="1000">
                <a:solidFill>
                  <a:schemeClr val="bg2"/>
                </a:solidFill>
              </a:defRPr>
            </a:lvl4pPr>
            <a:lvl5pPr>
              <a:defRPr sz="1000">
                <a:solidFill>
                  <a:schemeClr val="bg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September,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738693928"/>
      </p:ext>
    </p:extLst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2286000" cy="51435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6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2286000" y="0"/>
            <a:ext cx="2286000" cy="51435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4572000" y="0"/>
            <a:ext cx="2286000" cy="51435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6858000" y="0"/>
            <a:ext cx="2286000" cy="514350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September,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831070651"/>
      </p:ext>
    </p:extLst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September, 2019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642167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228600" y="4828032"/>
            <a:ext cx="6400800" cy="13716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Cloud / April 2019 / © 2019 IBM Corporation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" y="244550"/>
            <a:ext cx="4114801" cy="4438575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83EA990-A2F5-4D44-95AB-0B1450A55BB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40138" y="4275910"/>
            <a:ext cx="2606778" cy="1012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668550"/>
      </p:ext>
    </p:extLst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September, 2019 / © 2019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8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2514600" y="666750"/>
            <a:ext cx="6400800" cy="38242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6575352"/>
      </p:ext>
    </p:extLst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September, 2019 / © 2019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8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8388461"/>
      </p:ext>
    </p:extLst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September, 2019 / © 2019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4712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238801"/>
      </p:ext>
    </p:extLst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September, 2019 / © 2019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16013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700392" y="1051560"/>
            <a:ext cx="4215008" cy="3456432"/>
          </a:xfrm>
        </p:spPr>
        <p:txBody>
          <a:bodyPr/>
          <a:lstStyle>
            <a:lvl1pPr marL="117475" indent="-117475">
              <a:tabLst/>
              <a:defRPr sz="2400"/>
            </a:lvl1pPr>
            <a:lvl2pPr marL="0" indent="0"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5958780"/>
      </p:ext>
    </p:extLst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September, 2019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92024"/>
            <a:ext cx="1828800" cy="440899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14600" y="225425"/>
            <a:ext cx="6400800" cy="4597400"/>
          </a:xfrm>
        </p:spPr>
        <p:txBody>
          <a:bodyPr/>
          <a:lstStyle/>
          <a:p>
            <a:r>
              <a:rPr lang="en-GB"/>
              <a:t>Click icon to add table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581425"/>
      </p:ext>
    </p:extLst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September,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065058095"/>
      </p:ext>
    </p:extLst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4251887"/>
      </p:ext>
    </p:extLst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September, 2019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4300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 sz="1100"/>
            </a:lvl1pPr>
            <a:lvl2pPr marL="173038" indent="-173038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57157527"/>
      </p:ext>
    </p:extLst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September, 2019 / © 2019 IBM Corporation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5953" y="2186150"/>
            <a:ext cx="1292094" cy="52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292535"/>
      </p:ext>
    </p:extLst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7998" y="2571750"/>
            <a:ext cx="2286000" cy="2571750"/>
          </a:xfrm>
          <a:solidFill>
            <a:schemeClr val="accent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2286000" y="257175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2" y="2571750"/>
            <a:ext cx="2285997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>
                <a:solidFill>
                  <a:srgbClr val="000000"/>
                </a:solidFill>
              </a:rPr>
              <a:t>Think 2019 / Session 7593 / Feb 11, 2019 / © 2019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" y="-1"/>
            <a:ext cx="9143999" cy="257175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4800">
                <a:solidFill>
                  <a:schemeClr val="bg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7378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Cloud / April 2019 / © 2019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3752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1803328"/>
      </p:ext>
    </p:extLst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55FC0A9-6803-1544-ADDA-394D463FDA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114A68-CB20-9048-91AA-A33D6CABF5C7}" type="datetimeFigureOut">
              <a:rPr lang="en-US" smtClean="0"/>
              <a:t>1/27/2020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2BD081-ECAC-5F47-9591-3834105B44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096DDA-AF7C-2B4E-94F7-34BBB8B54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10148-9ACC-9D44-AA65-B2F2FC320F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580985"/>
      </p:ext>
    </p:extLst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5">
            <a:extLst>
              <a:ext uri="{FF2B5EF4-FFF2-40B4-BE49-F238E27FC236}">
                <a16:creationId xmlns:a16="http://schemas.microsoft.com/office/drawing/2014/main" id="{88240CF2-E7A5-5241-A5F0-6E4716BDF6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93114" y="4705350"/>
            <a:ext cx="522287" cy="211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7">
            <a:extLst>
              <a:ext uri="{FF2B5EF4-FFF2-40B4-BE49-F238E27FC236}">
                <a16:creationId xmlns:a16="http://schemas.microsoft.com/office/drawing/2014/main" id="{A79A9C6D-0CFD-3946-9832-4A88EA82B67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67226" y="404813"/>
            <a:ext cx="4297363" cy="3687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9" descr="ibm_gry.png">
            <a:extLst>
              <a:ext uri="{FF2B5EF4-FFF2-40B4-BE49-F238E27FC236}">
                <a16:creationId xmlns:a16="http://schemas.microsoft.com/office/drawing/2014/main" id="{A3ADF73A-731D-3047-9793-25C531A275B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grayscl/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93114" y="239714"/>
            <a:ext cx="522287" cy="211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10">
            <a:extLst>
              <a:ext uri="{FF2B5EF4-FFF2-40B4-BE49-F238E27FC236}">
                <a16:creationId xmlns:a16="http://schemas.microsoft.com/office/drawing/2014/main" id="{3DFE6266-2FE6-4742-B3D4-E0C634BA517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10450" y="4584701"/>
            <a:ext cx="1620838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" y="203782"/>
            <a:ext cx="4114801" cy="4479344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Footer Placeholder 1">
            <a:extLst>
              <a:ext uri="{FF2B5EF4-FFF2-40B4-BE49-F238E27FC236}">
                <a16:creationId xmlns:a16="http://schemas.microsoft.com/office/drawing/2014/main" id="{5B7D1788-B07C-054C-B21D-8A817A31DA0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00" y="4827588"/>
            <a:ext cx="6400800" cy="138112"/>
          </a:xfrm>
        </p:spPr>
        <p:txBody>
          <a:bodyPr/>
          <a:lstStyle>
            <a:lvl1pPr>
              <a:defRPr dirty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de-DE"/>
              <a:t>IBM Cloud / © 2018 IBM Corporation  </a:t>
            </a:r>
            <a:r>
              <a:rPr lang="en-US"/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3753746700"/>
      </p:ext>
    </p:extLst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8686800" cy="86430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228601" y="1136650"/>
            <a:ext cx="8686800" cy="3562350"/>
          </a:xfrm>
        </p:spPr>
        <p:txBody>
          <a:bodyPr/>
          <a:lstStyle>
            <a:lvl1pPr marL="285743" marR="0" indent="-285743" algn="l" defTabSz="457189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.AppleSystemUIFont" charset="-120"/>
              <a:buChar char="−"/>
              <a:tabLst/>
              <a:defRPr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Slide Number Placeholder 6">
            <a:extLst>
              <a:ext uri="{FF2B5EF4-FFF2-40B4-BE49-F238E27FC236}">
                <a16:creationId xmlns:a16="http://schemas.microsoft.com/office/drawing/2014/main" id="{A3E28BEE-035D-8F4A-B455-FE8B097EE12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EBB6BDA-92B9-6249-9FED-6E4945E0D3E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Footer Placeholder 8">
            <a:extLst>
              <a:ext uri="{FF2B5EF4-FFF2-40B4-BE49-F238E27FC236}">
                <a16:creationId xmlns:a16="http://schemas.microsoft.com/office/drawing/2014/main" id="{357CCD49-86E7-5240-ABF7-C2AD0C04F52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IBM Cloud / © 2018 IBM Corporation  </a:t>
            </a:r>
            <a:r>
              <a:rPr lang="en-US"/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2037843080"/>
      </p:ext>
    </p:extLst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8686800" cy="381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6">
            <a:extLst>
              <a:ext uri="{FF2B5EF4-FFF2-40B4-BE49-F238E27FC236}">
                <a16:creationId xmlns:a16="http://schemas.microsoft.com/office/drawing/2014/main" id="{C8433F20-6127-B84C-869E-338D56B64B4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BF2DFF4-64BF-6C45-AE20-3B1CD453606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4" name="Footer Placeholder 8">
            <a:extLst>
              <a:ext uri="{FF2B5EF4-FFF2-40B4-BE49-F238E27FC236}">
                <a16:creationId xmlns:a16="http://schemas.microsoft.com/office/drawing/2014/main" id="{6D80438F-D6E7-6E40-B3FA-49D61D0C97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IBM Cloud / © 2018 IBM Corporation  </a:t>
            </a:r>
            <a:r>
              <a:rPr lang="en-US"/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3579251528"/>
      </p:ext>
    </p:extLst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3752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6">
            <a:extLst>
              <a:ext uri="{FF2B5EF4-FFF2-40B4-BE49-F238E27FC236}">
                <a16:creationId xmlns:a16="http://schemas.microsoft.com/office/drawing/2014/main" id="{1331D4C7-8B27-2D4E-A098-361A6B48E3E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7D51F5-606A-294B-810E-8505B834A52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4" name="Footer Placeholder 8">
            <a:extLst>
              <a:ext uri="{FF2B5EF4-FFF2-40B4-BE49-F238E27FC236}">
                <a16:creationId xmlns:a16="http://schemas.microsoft.com/office/drawing/2014/main" id="{C319634F-9883-144B-826B-F1CDE5922F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IBM Cloud / © 2018 IBM Corporation  </a:t>
            </a:r>
            <a:r>
              <a:rPr lang="en-US"/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1297885626"/>
      </p:ext>
    </p:extLst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8686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076" algn="dec"/>
              </a:tabLst>
              <a:defRPr/>
            </a:lvl1pPr>
            <a:lvl2pPr marL="173034" indent="-173034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800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076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6">
            <a:extLst>
              <a:ext uri="{FF2B5EF4-FFF2-40B4-BE49-F238E27FC236}">
                <a16:creationId xmlns:a16="http://schemas.microsoft.com/office/drawing/2014/main" id="{B01F1F6C-8026-0E48-960E-357EED9CEBF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F7F992-C9A6-F84F-A33C-9FC9A52EFED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8" name="Footer Placeholder 8">
            <a:extLst>
              <a:ext uri="{FF2B5EF4-FFF2-40B4-BE49-F238E27FC236}">
                <a16:creationId xmlns:a16="http://schemas.microsoft.com/office/drawing/2014/main" id="{5FBAC6A4-72D2-D140-9F31-DBF21FF9F62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IBM Cloud / © 2018 IBM Corporation  </a:t>
            </a:r>
            <a:r>
              <a:rPr lang="en-US"/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2812934939"/>
      </p:ext>
    </p:extLst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3"/>
            <a:ext cx="8686800" cy="846582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123949"/>
            <a:ext cx="8686800" cy="3496566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BAC8A457-E39F-AB49-94C4-6F72A178BE1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 smtClean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7E706076-0DC3-2949-88EF-4DEBC731E95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41940732-A00E-714D-AA22-CEC2BB71A7A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de-DE"/>
              <a:t>IBM Cloud / DOC ID / Month XX,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4269913"/>
      </p:ext>
    </p:extLst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3"/>
            <a:ext cx="4114800" cy="846582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123949"/>
            <a:ext cx="4114800" cy="3496566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1AC9D973-BB00-2D43-8B09-462F360BB4FC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 smtClean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22A1FB3E-A8C3-7F42-877F-F1B265DFC93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CD01C736-B78E-4B49-912A-D26AE1E39FA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de-DE"/>
              <a:t>IBM Cloud / DOC ID / Month XX,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573087"/>
      </p:ext>
    </p:extLst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65177"/>
            <a:ext cx="8686800" cy="4473575"/>
          </a:xfrm>
        </p:spPr>
        <p:txBody>
          <a:bodyPr/>
          <a:lstStyle>
            <a:lvl1pPr>
              <a:lnSpc>
                <a:spcPct val="90000"/>
              </a:lnSpc>
              <a:defRPr sz="96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DE53CE-CA73-C64B-BFBD-E36A6B1F91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4F0B38-9514-BC48-BEC7-EF1BEFD3196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EEFA42-6686-8E4D-976A-0119E96077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IBM Cloud / DOC ID / Month XX,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05691"/>
      </p:ext>
    </p:extLst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5187462" cy="4520805"/>
          </a:xfrm>
        </p:spPr>
        <p:txBody>
          <a:bodyPr/>
          <a:lstStyle>
            <a:lvl1pPr marL="117472" indent="-117472">
              <a:tabLst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6">
            <a:extLst>
              <a:ext uri="{FF2B5EF4-FFF2-40B4-BE49-F238E27FC236}">
                <a16:creationId xmlns:a16="http://schemas.microsoft.com/office/drawing/2014/main" id="{B1404861-5197-D741-B970-B22A7BCE09D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9B69CE2-31BD-4445-B08F-2E67F8EC28B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4" name="Footer Placeholder 8">
            <a:extLst>
              <a:ext uri="{FF2B5EF4-FFF2-40B4-BE49-F238E27FC236}">
                <a16:creationId xmlns:a16="http://schemas.microsoft.com/office/drawing/2014/main" id="{58AB3474-3DC6-4B4D-977B-E460B938BF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IBM Cloud / © 2018 IBM Corporation  </a:t>
            </a:r>
            <a:r>
              <a:rPr lang="en-US"/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205712182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April 2019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076" algn="dec"/>
              </a:tabLst>
              <a:defRPr/>
            </a:lvl1pPr>
            <a:lvl2pPr marL="173034" indent="-173034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Edit Master text styles</a:t>
            </a:r>
          </a:p>
          <a:p>
            <a:pPr marL="0" marR="0" lvl="1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800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076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Edit Master text styles</a:t>
            </a:r>
          </a:p>
          <a:p>
            <a:pPr marL="0" marR="0" lvl="1" indent="0" algn="l" defTabSz="457189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457189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457189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457189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4381050"/>
      </p:ext>
    </p:extLst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701163"/>
            <a:ext cx="4114800" cy="403836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701163"/>
            <a:ext cx="4114800" cy="3992344"/>
          </a:xfrm>
        </p:spPr>
        <p:txBody>
          <a:bodyPr/>
          <a:lstStyle>
            <a:lvl1pPr>
              <a:spcBef>
                <a:spcPts val="1100"/>
              </a:spcBef>
              <a:spcAft>
                <a:spcPts val="0"/>
              </a:spcAft>
              <a:defRPr/>
            </a:lvl1pPr>
            <a:lvl2pPr>
              <a:spcBef>
                <a:spcPts val="1100"/>
              </a:spcBef>
              <a:defRPr/>
            </a:lvl2pPr>
            <a:lvl3pPr>
              <a:spcBef>
                <a:spcPts val="1100"/>
              </a:spcBef>
              <a:defRPr/>
            </a:lvl3pPr>
            <a:lvl4pPr>
              <a:spcBef>
                <a:spcPts val="1100"/>
              </a:spcBef>
              <a:defRPr/>
            </a:lvl4pPr>
            <a:lvl5pPr>
              <a:spcBef>
                <a:spcPts val="110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0564"/>
            <a:ext cx="8686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6">
            <a:extLst>
              <a:ext uri="{FF2B5EF4-FFF2-40B4-BE49-F238E27FC236}">
                <a16:creationId xmlns:a16="http://schemas.microsoft.com/office/drawing/2014/main" id="{7C1BC8D3-5F48-134F-9251-5AFF5CB6817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0A7917-319D-2743-AA81-185009CDA1E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Footer Placeholder 8">
            <a:extLst>
              <a:ext uri="{FF2B5EF4-FFF2-40B4-BE49-F238E27FC236}">
                <a16:creationId xmlns:a16="http://schemas.microsoft.com/office/drawing/2014/main" id="{ABAE69AD-B58A-A741-8C22-21FA4BE940E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IBM Cloud / © 2018 IBM Corporation  </a:t>
            </a:r>
            <a:r>
              <a:rPr lang="en-US"/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286798876"/>
      </p:ext>
    </p:extLst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8686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124713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800600" y="1124713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6">
            <a:extLst>
              <a:ext uri="{FF2B5EF4-FFF2-40B4-BE49-F238E27FC236}">
                <a16:creationId xmlns:a16="http://schemas.microsoft.com/office/drawing/2014/main" id="{6E695EE6-A1E7-EA4C-8525-8D0CA31ECE6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80CAF3D-24E8-3A4A-9085-19C513151A5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Footer Placeholder 8">
            <a:extLst>
              <a:ext uri="{FF2B5EF4-FFF2-40B4-BE49-F238E27FC236}">
                <a16:creationId xmlns:a16="http://schemas.microsoft.com/office/drawing/2014/main" id="{9E30613E-EE36-F542-8252-F24D44ECCEE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IBM Cloud / © 2018 IBM Corporation  </a:t>
            </a:r>
            <a:r>
              <a:rPr lang="en-US"/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217829440"/>
      </p:ext>
    </p:extLst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8686800" cy="6400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18616"/>
            <a:ext cx="4114800" cy="3564510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9"/>
            <a:ext cx="8686800" cy="204978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118617"/>
            <a:ext cx="4114800" cy="3564509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4E50FD54-6A1D-5F40-861D-0C2B2BA53E38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7D617FA-7245-A744-87DF-B4156FADCF7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2DBE81C-907F-6846-8E6B-681D55085B8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IBM Cloud / © 2018 IBM Corporation  </a:t>
            </a:r>
            <a:r>
              <a:rPr lang="en-US"/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1182847674"/>
      </p:ext>
    </p:extLst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8686800" cy="5021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228600" y="1056895"/>
            <a:ext cx="4114800" cy="3626231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800600" y="1056895"/>
            <a:ext cx="4114800" cy="3626231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6">
            <a:extLst>
              <a:ext uri="{FF2B5EF4-FFF2-40B4-BE49-F238E27FC236}">
                <a16:creationId xmlns:a16="http://schemas.microsoft.com/office/drawing/2014/main" id="{12581511-0C63-CA43-BE3E-544C3686576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5B0957-1A0B-494D-BB08-307B6303B24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Footer Placeholder 8">
            <a:extLst>
              <a:ext uri="{FF2B5EF4-FFF2-40B4-BE49-F238E27FC236}">
                <a16:creationId xmlns:a16="http://schemas.microsoft.com/office/drawing/2014/main" id="{12559DA6-677F-3749-AEA5-301CE99CD59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IBM Cloud / © 2018 IBM Corporation  </a:t>
            </a:r>
            <a:r>
              <a:rPr lang="en-US"/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595905850"/>
      </p:ext>
    </p:extLst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8686800" cy="6400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18616"/>
            <a:ext cx="1828800" cy="3564508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9"/>
            <a:ext cx="8686800" cy="204978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118616"/>
            <a:ext cx="1828800" cy="3564508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118616"/>
            <a:ext cx="1828800" cy="3564508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118616"/>
            <a:ext cx="1828800" cy="3564508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Slide Number Placeholder 6">
            <a:extLst>
              <a:ext uri="{FF2B5EF4-FFF2-40B4-BE49-F238E27FC236}">
                <a16:creationId xmlns:a16="http://schemas.microsoft.com/office/drawing/2014/main" id="{53D848AF-D9CF-4F4A-BCA2-32369793801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222691-930C-EA4C-8FC6-67F29F76477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1" name="Footer Placeholder 8">
            <a:extLst>
              <a:ext uri="{FF2B5EF4-FFF2-40B4-BE49-F238E27FC236}">
                <a16:creationId xmlns:a16="http://schemas.microsoft.com/office/drawing/2014/main" id="{EB13AE6C-6BC1-E049-95BE-D7F6A9ABCBA1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IBM Cloud / © 2018 IBM Corporation  </a:t>
            </a:r>
            <a:r>
              <a:rPr lang="en-US"/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3186274405"/>
      </p:ext>
    </p:extLst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6400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9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123951"/>
            <a:ext cx="4114800" cy="355917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 rtlCol="0">
            <a:noAutofit/>
          </a:bodyPr>
          <a:lstStyle/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6" name="Slide Number Placeholder 6">
            <a:extLst>
              <a:ext uri="{FF2B5EF4-FFF2-40B4-BE49-F238E27FC236}">
                <a16:creationId xmlns:a16="http://schemas.microsoft.com/office/drawing/2014/main" id="{C1C8A520-4524-3F45-904C-BCFEBB19982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53D3ACA-192A-B24B-8569-9130C518B6F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7559EC9-AC93-4B47-8E18-E5A077C83A1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IBM Cloud / © 2018 IBM Corporation  </a:t>
            </a:r>
            <a:r>
              <a:rPr lang="en-US"/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4157428699"/>
      </p:ext>
    </p:extLst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123950"/>
            <a:ext cx="1828800" cy="3559174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123950"/>
            <a:ext cx="1828800" cy="3559174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4572000" y="0"/>
            <a:ext cx="4572000" cy="5143500"/>
          </a:xfrm>
        </p:spPr>
        <p:txBody>
          <a:bodyPr rtlCol="0">
            <a:noAutofit/>
          </a:bodyPr>
          <a:lstStyle/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6" name="Slide Number Placeholder 6">
            <a:extLst>
              <a:ext uri="{FF2B5EF4-FFF2-40B4-BE49-F238E27FC236}">
                <a16:creationId xmlns:a16="http://schemas.microsoft.com/office/drawing/2014/main" id="{17AF78C1-85AA-4B48-9738-CB4C58D47E9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70FA342-45BF-414D-B355-F52A1CDE681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0" name="Footer Placeholder 8">
            <a:extLst>
              <a:ext uri="{FF2B5EF4-FFF2-40B4-BE49-F238E27FC236}">
                <a16:creationId xmlns:a16="http://schemas.microsoft.com/office/drawing/2014/main" id="{787F8BA5-424D-AA4F-AD0B-D302ED78B761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IBM Cloud / © 2018 IBM Corporation  </a:t>
            </a:r>
            <a:r>
              <a:rPr lang="en-US"/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1985824603"/>
      </p:ext>
    </p:extLst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123950"/>
            <a:ext cx="4114800" cy="347548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23951"/>
            <a:ext cx="1828800" cy="347477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9"/>
            <a:ext cx="8686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123951"/>
            <a:ext cx="1828800" cy="347477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2198AB-18DF-7449-B57B-6FB58AEB5008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B2A34B-C0E2-8A42-A009-150274A7F8F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8" name="Footer Placeholder 8">
            <a:extLst>
              <a:ext uri="{FF2B5EF4-FFF2-40B4-BE49-F238E27FC236}">
                <a16:creationId xmlns:a16="http://schemas.microsoft.com/office/drawing/2014/main" id="{EB8C103F-EF2D-3E49-A147-A281ADFA4999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IBM Cloud / © 2018 IBM Corporation  </a:t>
            </a:r>
            <a:r>
              <a:rPr lang="en-US"/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912593047"/>
      </p:ext>
    </p:extLst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5">
            <a:extLst>
              <a:ext uri="{FF2B5EF4-FFF2-40B4-BE49-F238E27FC236}">
                <a16:creationId xmlns:a16="http://schemas.microsoft.com/office/drawing/2014/main" id="{091E4C92-0557-1440-B003-F169A8EE22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defRPr sz="1300">
                <a:solidFill>
                  <a:schemeClr val="tx1"/>
                </a:solidFill>
                <a:latin typeface="IBM Plex Sans" panose="020B0503050203000203" pitchFamily="34" charset="77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IBM Plex Sans" panose="020B0503050203000203" pitchFamily="34" charset="77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IBM Plex Sans" panose="020B0503050203000203" pitchFamily="34" charset="77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IBM Plex Sans" panose="020B0503050203000203" pitchFamily="34" charset="77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IBM Plex Sans" panose="020B0503050203000203" pitchFamily="34" charset="77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IBM Plex Sans" panose="020B0503050203000203" pitchFamily="34" charset="77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IBM Plex Sans" panose="020B0503050203000203" pitchFamily="34" charset="77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IBM Plex Sans" panose="020B0503050203000203" pitchFamily="34" charset="77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IBM Plex Sans" panose="020B0503050203000203" pitchFamily="34" charset="77"/>
              </a:defRPr>
            </a:lvl9pPr>
          </a:lstStyle>
          <a:p>
            <a:pPr algn="ctr" eaLnBrk="1" hangingPunct="1"/>
            <a:endParaRPr lang="en-US" altLang="en-US" sz="120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123955"/>
            <a:ext cx="4114800" cy="347547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23955"/>
            <a:ext cx="4114800" cy="3475477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100"/>
              </a:spcBef>
              <a:buFontTx/>
              <a:buNone/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502164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DD277877-FAC3-E343-A4C1-4CA439117D83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 smtClean="0"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1B85085F-AC55-D143-A4DB-21FC953E753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D498F9C6-74DC-B34C-A54A-9C1400CC6D6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de-DE"/>
              <a:t>IBM Cloud / © 2018 IBM Corporation  </a:t>
            </a:r>
            <a:r>
              <a:rPr lang="en-US"/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3867921833"/>
      </p:ext>
    </p:extLst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4114800" cy="44028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 rtlCol="0">
            <a:noAutofit/>
          </a:bodyPr>
          <a:lstStyle/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4" name="Slide Number Placeholder 6">
            <a:extLst>
              <a:ext uri="{FF2B5EF4-FFF2-40B4-BE49-F238E27FC236}">
                <a16:creationId xmlns:a16="http://schemas.microsoft.com/office/drawing/2014/main" id="{C44159E9-8686-F14C-AF1E-3335297499A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CF8DC87-1929-024E-BC87-9D0258EDF0B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Footer Placeholder 8">
            <a:extLst>
              <a:ext uri="{FF2B5EF4-FFF2-40B4-BE49-F238E27FC236}">
                <a16:creationId xmlns:a16="http://schemas.microsoft.com/office/drawing/2014/main" id="{460CEEF0-1260-5A4B-97EA-836481F86D0D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IBM Cloud / © 2018 IBM Corporation  </a:t>
            </a:r>
            <a:r>
              <a:rPr lang="en-US"/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228156980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3"/>
            <a:ext cx="4114800" cy="1003807"/>
          </a:xfrm>
        </p:spPr>
        <p:txBody>
          <a:bodyPr/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Cloud / April 2019 / © 2019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144376" y="1015683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bg2"/>
                </a:solidFill>
                <a:latin typeface="+mj-lt"/>
                <a:ea typeface="IBM Plex Mono" charset="0"/>
                <a:cs typeface="IBM Plex Mono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29733396"/>
      </p:ext>
    </p:extLst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4114800" cy="44028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6">
            <a:extLst>
              <a:ext uri="{FF2B5EF4-FFF2-40B4-BE49-F238E27FC236}">
                <a16:creationId xmlns:a16="http://schemas.microsoft.com/office/drawing/2014/main" id="{A7E3D8CD-A7CA-A84D-A795-4F610ED55BA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B336DC5-BC41-334B-90EB-66C0F2307AF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4" name="Footer Placeholder 8">
            <a:extLst>
              <a:ext uri="{FF2B5EF4-FFF2-40B4-BE49-F238E27FC236}">
                <a16:creationId xmlns:a16="http://schemas.microsoft.com/office/drawing/2014/main" id="{00EA6809-49DB-F447-BC76-CE590D33EC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IBM Cloud / © 2018 IBM Corporation  </a:t>
            </a:r>
            <a:r>
              <a:rPr lang="en-US"/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2216996943"/>
      </p:ext>
    </p:extLst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192024"/>
            <a:ext cx="4114800" cy="511308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123956"/>
            <a:ext cx="4114800" cy="3462056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F18C263F-B564-5D4B-AFC6-F35C712FAEC1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 smtClean="0"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00F9B40F-2D4D-6C4F-AEA8-B712AB6E103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C911F3FF-6F3D-AB46-832C-BA7A0708DFB1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de-DE"/>
              <a:t>IBM Cloud / © 2018 IBM Corporation  </a:t>
            </a:r>
            <a:r>
              <a:rPr lang="en-US"/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4109356359"/>
      </p:ext>
    </p:extLst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4572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tx2">
              <a:lumMod val="50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-1"/>
            <a:ext cx="4571999" cy="257175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D20B558C-5AD3-3742-A5CC-E752A558C1D8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 smtClean="0"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06D16A30-3995-384F-B834-21F9BD95D8E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A6E47A01-1A2C-234E-96D4-FEFB824BB077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 dirty="0">
                <a:solidFill>
                  <a:schemeClr val="bg2"/>
                </a:solidFill>
              </a:defRPr>
            </a:lvl1pPr>
          </a:lstStyle>
          <a:p>
            <a:pPr>
              <a:defRPr/>
            </a:pPr>
            <a:r>
              <a:rPr lang="de-DE"/>
              <a:t>IBM Cloud / © 2018 IBM Corporation  </a:t>
            </a:r>
            <a:r>
              <a:rPr lang="en-US"/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526474331"/>
      </p:ext>
    </p:extLst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7998" y="2571750"/>
            <a:ext cx="2286000" cy="2571750"/>
          </a:xfrm>
          <a:solidFill>
            <a:schemeClr val="accent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2286000" y="257175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2" y="2571750"/>
            <a:ext cx="2285997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-1"/>
            <a:ext cx="9143999" cy="257175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48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9DD4A9EA-4B02-174E-B04B-0B09F2DB931C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 smtClean="0"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42DF9FC5-060E-614C-BD39-0C574B2496E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E122C845-A870-1140-85EC-02B8436FAC61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 dirty="0">
                <a:solidFill>
                  <a:schemeClr val="bg2"/>
                </a:solidFill>
              </a:defRPr>
            </a:lvl1pPr>
          </a:lstStyle>
          <a:p>
            <a:pPr>
              <a:defRPr/>
            </a:pPr>
            <a:r>
              <a:rPr lang="de-DE"/>
              <a:t>IBM Cloud / © 2018 IBM Corporation  </a:t>
            </a:r>
            <a:r>
              <a:rPr lang="en-US"/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1658178488"/>
      </p:ext>
    </p:extLst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-1"/>
            <a:ext cx="9143999" cy="1290639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6">
            <a:extLst>
              <a:ext uri="{FF2B5EF4-FFF2-40B4-BE49-F238E27FC236}">
                <a16:creationId xmlns:a16="http://schemas.microsoft.com/office/drawing/2014/main" id="{0C6FA72F-1247-7244-844D-49E295525AB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98284CA-629E-7D45-9212-E84C19F065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4" name="Footer Placeholder 8">
            <a:extLst>
              <a:ext uri="{FF2B5EF4-FFF2-40B4-BE49-F238E27FC236}">
                <a16:creationId xmlns:a16="http://schemas.microsoft.com/office/drawing/2014/main" id="{9F96A5FD-7397-4A46-A331-FE4AC22EC6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IBM Cloud / © 2018 IBM Corporation  </a:t>
            </a:r>
            <a:r>
              <a:rPr lang="en-US"/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801279761"/>
      </p:ext>
    </p:extLst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2857500"/>
            <a:ext cx="2286000" cy="2286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000">
                <a:solidFill>
                  <a:schemeClr val="bg2"/>
                </a:solidFill>
              </a:defRPr>
            </a:lvl2pPr>
            <a:lvl3pPr>
              <a:defRPr sz="1000">
                <a:solidFill>
                  <a:schemeClr val="bg2"/>
                </a:solidFill>
              </a:defRPr>
            </a:lvl3pPr>
            <a:lvl4pPr>
              <a:defRPr sz="1000">
                <a:solidFill>
                  <a:schemeClr val="bg2"/>
                </a:solidFill>
              </a:defRPr>
            </a:lvl4pPr>
            <a:lvl5pPr>
              <a:defRPr sz="1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347841-37D8-D243-BC9E-D83EB74108DB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9EF04A5-FA7B-384D-80A3-B310FB3B30B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8FF286-A6B0-4D48-80D5-343CEB823FF4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>
            <a:lvl1pPr>
              <a:defRPr dirty="0">
                <a:solidFill>
                  <a:schemeClr val="bg2"/>
                </a:solidFill>
              </a:defRPr>
            </a:lvl1pPr>
          </a:lstStyle>
          <a:p>
            <a:pPr>
              <a:defRPr/>
            </a:pPr>
            <a:r>
              <a:rPr lang="de-DE"/>
              <a:t>IBM Cloud / © 2018 IBM Corporation  </a:t>
            </a:r>
            <a:r>
              <a:rPr lang="en-US"/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1551283296"/>
      </p:ext>
    </p:extLst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2286000" cy="5143500"/>
          </a:xfrm>
          <a:solidFill>
            <a:schemeClr val="tx1"/>
          </a:solidFill>
        </p:spPr>
        <p:txBody>
          <a:bodyPr lIns="228600" tIns="182880" rIns="228600" bIns="228600"/>
          <a:lstStyle>
            <a:lvl1pPr>
              <a:defRPr sz="16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2286000" y="0"/>
            <a:ext cx="2286000" cy="51435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4572000" y="0"/>
            <a:ext cx="2286000" cy="51435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6858000" y="0"/>
            <a:ext cx="2286000" cy="5143500"/>
          </a:xfrm>
          <a:solidFill>
            <a:schemeClr val="tx2">
              <a:lumMod val="75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69FF1029-E85E-B54F-A2FD-6BD2B8ACA065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>
            <a:lvl1pPr>
              <a:defRPr smtClean="0"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4F02D5E4-9D47-0445-A1A9-1BD79920EBA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48B2672D-EBBE-6D43-B1E8-0A31708054A8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>
            <a:lvl1pPr>
              <a:defRPr dirty="0">
                <a:solidFill>
                  <a:schemeClr val="bg2"/>
                </a:solidFill>
              </a:defRPr>
            </a:lvl1pPr>
          </a:lstStyle>
          <a:p>
            <a:pPr>
              <a:defRPr/>
            </a:pPr>
            <a:r>
              <a:rPr lang="de-DE"/>
              <a:t>IBM Cloud / © 2018 IBM Corporation  </a:t>
            </a:r>
            <a:r>
              <a:rPr lang="en-US"/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1257172327"/>
      </p:ext>
    </p:extLst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8686800" cy="85573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6"/>
            <a:ext cx="1828800" cy="3474770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6">
            <a:extLst>
              <a:ext uri="{FF2B5EF4-FFF2-40B4-BE49-F238E27FC236}">
                <a16:creationId xmlns:a16="http://schemas.microsoft.com/office/drawing/2014/main" id="{FE77B2F2-CF85-4540-8B1F-7143BC42AEA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D8103EC-3320-6548-B404-0D60B8A948E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Footer Placeholder 8">
            <a:extLst>
              <a:ext uri="{FF2B5EF4-FFF2-40B4-BE49-F238E27FC236}">
                <a16:creationId xmlns:a16="http://schemas.microsoft.com/office/drawing/2014/main" id="{5261934D-A29F-CB4F-BD52-692B15D29F0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IBM Cloud / © 2018 IBM Corporation  </a:t>
            </a:r>
            <a:r>
              <a:rPr lang="en-US"/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118811533"/>
      </p:ext>
    </p:extLst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8686800" cy="85573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23955"/>
            <a:ext cx="1828800" cy="3446933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2514600" y="1123955"/>
            <a:ext cx="6400800" cy="33670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Slide Number Placeholder 6">
            <a:extLst>
              <a:ext uri="{FF2B5EF4-FFF2-40B4-BE49-F238E27FC236}">
                <a16:creationId xmlns:a16="http://schemas.microsoft.com/office/drawing/2014/main" id="{8751CB24-F54C-974B-BD6C-613978A024B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46A50F6-1927-864A-9EC3-09BA9817147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Footer Placeholder 8">
            <a:extLst>
              <a:ext uri="{FF2B5EF4-FFF2-40B4-BE49-F238E27FC236}">
                <a16:creationId xmlns:a16="http://schemas.microsoft.com/office/drawing/2014/main" id="{F6CC0A8B-525F-0942-B75B-3668CBC80F3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IBM Cloud / © 2018 IBM Corporation  </a:t>
            </a:r>
            <a:r>
              <a:rPr lang="en-US"/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657911513"/>
      </p:ext>
    </p:extLst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8686800" cy="85573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23955"/>
            <a:ext cx="1828800" cy="3446933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6">
            <a:extLst>
              <a:ext uri="{FF2B5EF4-FFF2-40B4-BE49-F238E27FC236}">
                <a16:creationId xmlns:a16="http://schemas.microsoft.com/office/drawing/2014/main" id="{D55440B4-EBC7-DD4F-B16F-291994D776F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41A5A23-A295-E149-B7E1-E925CE058E3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Footer Placeholder 8">
            <a:extLst>
              <a:ext uri="{FF2B5EF4-FFF2-40B4-BE49-F238E27FC236}">
                <a16:creationId xmlns:a16="http://schemas.microsoft.com/office/drawing/2014/main" id="{11495166-BA18-B046-AD94-68DD4AC4CA1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IBM Cloud / © 2018 IBM Corporation  </a:t>
            </a:r>
            <a:r>
              <a:rPr lang="en-US"/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7775802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2"/>
            <a:ext cx="4114800" cy="1003807"/>
          </a:xfrm>
        </p:spPr>
        <p:txBody>
          <a:bodyPr/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/>
              <a:t>IBM Cloud / Eclipse Codewind / September 9th, 2019 / © 2019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11555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9331435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3"/>
            <a:ext cx="4114800" cy="1003807"/>
          </a:xfrm>
        </p:spPr>
        <p:txBody>
          <a:bodyPr/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Cloud / April 2019 / © 2019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144376" y="1015683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bg2"/>
                </a:solidFill>
                <a:latin typeface="+mj-lt"/>
                <a:ea typeface="IBM Plex Mono" charset="0"/>
                <a:cs typeface="IBM Plex Mono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522916962"/>
      </p:ext>
    </p:extLst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4114800" cy="85573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23955"/>
            <a:ext cx="1828800" cy="3475477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3954"/>
            <a:ext cx="1828800" cy="3457190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rtlCol="0">
            <a:noAutofit/>
          </a:bodyPr>
          <a:lstStyle/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6934C2FB-96D0-8C43-A47F-05E460A8B03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386F666-C65E-CA46-8D4F-5D191F5BE5C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B5D2807-1318-9F4A-AD35-5225A6E69107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IBM Cloud / © 2018 IBM Corporation  </a:t>
            </a:r>
            <a:r>
              <a:rPr lang="en-US"/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2738301476"/>
      </p:ext>
    </p:extLst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8686800" cy="85573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23955"/>
            <a:ext cx="1828800" cy="3475477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3954"/>
            <a:ext cx="1828800" cy="3457190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700392" y="1123954"/>
            <a:ext cx="4215008" cy="3423439"/>
          </a:xfrm>
        </p:spPr>
        <p:txBody>
          <a:bodyPr/>
          <a:lstStyle>
            <a:lvl1pPr marL="117472" indent="-117472">
              <a:tabLst/>
              <a:defRPr sz="2400"/>
            </a:lvl1pPr>
            <a:lvl2pPr marL="0" indent="0"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3B1C76CC-FC3B-8B4B-9387-C806629398C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F3299E2-811F-A544-A288-75086FA925C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0" name="Footer Placeholder 8">
            <a:extLst>
              <a:ext uri="{FF2B5EF4-FFF2-40B4-BE49-F238E27FC236}">
                <a16:creationId xmlns:a16="http://schemas.microsoft.com/office/drawing/2014/main" id="{418BC097-6604-AE41-8930-EAB7C0748B1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IBM Cloud / © 2018 IBM Corporation  </a:t>
            </a:r>
            <a:r>
              <a:rPr lang="en-US"/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978590496"/>
      </p:ext>
    </p:extLst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92025"/>
            <a:ext cx="1828800" cy="440899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14600" y="225426"/>
            <a:ext cx="6400800" cy="4597400"/>
          </a:xfrm>
        </p:spPr>
        <p:txBody>
          <a:bodyPr rtlCol="0">
            <a:noAutofit/>
          </a:bodyPr>
          <a:lstStyle/>
          <a:p>
            <a:pPr lvl="0"/>
            <a:r>
              <a:rPr lang="en-US" noProof="0"/>
              <a:t>Click icon to add table</a:t>
            </a:r>
          </a:p>
        </p:txBody>
      </p:sp>
      <p:sp>
        <p:nvSpPr>
          <p:cNvPr id="4" name="Slide Number Placeholder 6">
            <a:extLst>
              <a:ext uri="{FF2B5EF4-FFF2-40B4-BE49-F238E27FC236}">
                <a16:creationId xmlns:a16="http://schemas.microsoft.com/office/drawing/2014/main" id="{B9C7840F-C53B-1D49-A4C8-2877AF08C18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81475D-C575-B343-91C5-7A202287505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Footer Placeholder 8">
            <a:extLst>
              <a:ext uri="{FF2B5EF4-FFF2-40B4-BE49-F238E27FC236}">
                <a16:creationId xmlns:a16="http://schemas.microsoft.com/office/drawing/2014/main" id="{1A3642AE-45AE-2B4D-806E-8E014EDBA01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IBM Cloud / © 2018 IBM Corporation  </a:t>
            </a:r>
            <a:r>
              <a:rPr lang="en-US"/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226497427"/>
      </p:ext>
    </p:extLst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>
            <a:extLst>
              <a:ext uri="{FF2B5EF4-FFF2-40B4-BE49-F238E27FC236}">
                <a16:creationId xmlns:a16="http://schemas.microsoft.com/office/drawing/2014/main" id="{6D1FCEDA-5091-D543-9CD7-E1C4EE0C740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5E7A05C-A7EE-CB46-A5D4-E3F51C3F024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3" name="Footer Placeholder 8">
            <a:extLst>
              <a:ext uri="{FF2B5EF4-FFF2-40B4-BE49-F238E27FC236}">
                <a16:creationId xmlns:a16="http://schemas.microsoft.com/office/drawing/2014/main" id="{0AA107CF-571A-1940-B335-8BF341012D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IBM Cloud / © 2018 IBM Corporation  </a:t>
            </a:r>
            <a:r>
              <a:rPr lang="en-US"/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2674074833"/>
      </p:ext>
    </p:extLst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>
            <a:extLst>
              <a:ext uri="{FF2B5EF4-FFF2-40B4-BE49-F238E27FC236}">
                <a16:creationId xmlns:a16="http://schemas.microsoft.com/office/drawing/2014/main" id="{C590DB07-55EC-6343-80F3-8DEEF0341C2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79414" y="4691063"/>
            <a:ext cx="6313487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300">
                <a:solidFill>
                  <a:schemeClr val="tx1"/>
                </a:solidFill>
                <a:latin typeface="IBM Plex Sans" panose="020B0503050203000203" pitchFamily="34" charset="77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IBM Plex Sans" panose="020B0503050203000203" pitchFamily="34" charset="77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IBM Plex Sans" panose="020B0503050203000203" pitchFamily="34" charset="77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IBM Plex Sans" panose="020B0503050203000203" pitchFamily="34" charset="77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IBM Plex Sans" panose="020B0503050203000203" pitchFamily="34" charset="77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IBM Plex Sans" panose="020B0503050203000203" pitchFamily="34" charset="77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IBM Plex Sans" panose="020B0503050203000203" pitchFamily="34" charset="77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IBM Plex Sans" panose="020B0503050203000203" pitchFamily="34" charset="77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IBM Plex Sans" panose="020B0503050203000203" pitchFamily="34" charset="77"/>
              </a:defRPr>
            </a:lvl9pPr>
          </a:lstStyle>
          <a:p>
            <a:pPr eaLnBrk="1" hangingPunct="1"/>
            <a:r>
              <a:rPr lang="de-DE" altLang="en-US" sz="600">
                <a:latin typeface="Arial" panose="020B0604020202020204" pitchFamily="34" charset="0"/>
              </a:rPr>
              <a:t>IBM Cloud / © 2018 IBM Corporation  </a:t>
            </a:r>
            <a:r>
              <a:rPr lang="en-US" altLang="en-US" sz="600">
                <a:latin typeface="Arial" panose="020B0604020202020204" pitchFamily="34" charset="0"/>
              </a:rPr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73882297"/>
      </p:ext>
    </p:extLst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8686800" cy="85572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4300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076" algn="dec"/>
              </a:tabLst>
              <a:defRPr sz="1100"/>
            </a:lvl1pPr>
            <a:lvl2pPr marL="173034" indent="-173034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Slide Number Placeholder 6">
            <a:extLst>
              <a:ext uri="{FF2B5EF4-FFF2-40B4-BE49-F238E27FC236}">
                <a16:creationId xmlns:a16="http://schemas.microsoft.com/office/drawing/2014/main" id="{555D510B-3131-444F-AC98-8A5D8DAAAC7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FF9A6B8-2CFA-5E4B-958F-25F270BA67A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Footer Placeholder 8">
            <a:extLst>
              <a:ext uri="{FF2B5EF4-FFF2-40B4-BE49-F238E27FC236}">
                <a16:creationId xmlns:a16="http://schemas.microsoft.com/office/drawing/2014/main" id="{C997DF81-D71F-094D-B545-228C0E6576B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IBM Cloud / © 2018 IBM Corporation  </a:t>
            </a:r>
            <a:r>
              <a:rPr lang="en-US"/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1378377607"/>
      </p:ext>
    </p:extLst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 descr="ibm_gry.png">
            <a:extLst>
              <a:ext uri="{FF2B5EF4-FFF2-40B4-BE49-F238E27FC236}">
                <a16:creationId xmlns:a16="http://schemas.microsoft.com/office/drawing/2014/main" id="{838B3EFD-1F98-8340-A81D-47991C278A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25889" y="2185989"/>
            <a:ext cx="1296987" cy="52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E9DA0A5-0A40-BA48-AED0-3466B55BD22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7F7AA8-CC8B-7D43-895D-8ACB7711A35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091315F-664B-404D-842E-6ECCB84CC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de-DE"/>
              <a:t>IBM Cloud / © 2018 IBM Corporation  </a:t>
            </a:r>
            <a:r>
              <a:rPr lang="en-US"/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3559542101"/>
      </p:ext>
    </p:extLst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98826"/>
            <a:ext cx="4142232" cy="4296974"/>
          </a:xfrm>
        </p:spPr>
        <p:txBody>
          <a:bodyPr/>
          <a:lstStyle>
            <a:lvl1pPr>
              <a:lnSpc>
                <a:spcPct val="90000"/>
              </a:lnSpc>
              <a:spcAft>
                <a:spcPts val="0"/>
              </a:spcAft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C46DC7D-39A8-7042-AFAF-E1F61B5887D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7708" y="4694757"/>
            <a:ext cx="513796" cy="2037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7DDD23E-3E28-DB4D-80F3-CA1EDE3D0B0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597" y="4690873"/>
            <a:ext cx="1920240" cy="266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338228"/>
      </p:ext>
    </p:extLst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76498"/>
      </p:ext>
    </p:extLst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01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944" cy="3252216"/>
          </a:xfrm>
        </p:spPr>
        <p:txBody>
          <a:bodyPr/>
          <a:lstStyle>
            <a:lvl1pPr>
              <a:spcBef>
                <a:spcPts val="0"/>
              </a:spcBef>
              <a:spcAft>
                <a:spcPts val="600"/>
              </a:spcAft>
              <a:defRPr/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defRPr/>
            </a:lvl2pPr>
            <a:lvl3pPr marL="201607" indent="0">
              <a:buNone/>
              <a:defRPr/>
            </a:lvl3pPr>
            <a:lvl4pPr marL="434964" indent="0">
              <a:buNone/>
              <a:defRPr/>
            </a:lvl4pPr>
            <a:lvl5pPr marL="631809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>
            <a:lvl1pPr>
              <a:spcBef>
                <a:spcPts val="0"/>
              </a:spcBef>
              <a:spcAft>
                <a:spcPts val="600"/>
              </a:spcAft>
              <a:defRPr/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defRPr/>
            </a:lvl2pPr>
            <a:lvl3pPr marL="201607" indent="0">
              <a:buNone/>
              <a:defRPr/>
            </a:lvl3pPr>
            <a:lvl4pPr marL="434964" indent="0">
              <a:buNone/>
              <a:defRPr/>
            </a:lvl4pPr>
            <a:lvl5pPr marL="631809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1626639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408" y="84702"/>
            <a:ext cx="8686800" cy="4473575"/>
          </a:xfrm>
        </p:spPr>
        <p:txBody>
          <a:bodyPr/>
          <a:lstStyle>
            <a:lvl1pPr>
              <a:lnSpc>
                <a:spcPct val="90000"/>
              </a:lnSpc>
              <a:defRPr sz="9600" b="1" i="0">
                <a:latin typeface="+mj-lt"/>
                <a:ea typeface="IBM Plex Mono" charset="0"/>
                <a:cs typeface="IBM Plex Mono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April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602280227"/>
      </p:ext>
    </p:extLst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" y="176726"/>
            <a:ext cx="4133088" cy="804672"/>
          </a:xfrm>
        </p:spPr>
        <p:txBody>
          <a:bodyPr/>
          <a:lstStyle>
            <a:lvl1pPr>
              <a:lnSpc>
                <a:spcPts val="2400"/>
              </a:lnSpc>
              <a:spcAft>
                <a:spcPts val="1200"/>
              </a:spcAft>
              <a:defRPr sz="1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137160" y="1244955"/>
            <a:ext cx="4206240" cy="3242300"/>
          </a:xfrm>
        </p:spPr>
        <p:txBody>
          <a:bodyPr/>
          <a:lstStyle>
            <a:lvl1pPr>
              <a:lnSpc>
                <a:spcPts val="9600"/>
              </a:lnSpc>
              <a:spcAft>
                <a:spcPts val="0"/>
              </a:spcAft>
              <a:defRPr sz="9600" b="0" i="0">
                <a:latin typeface="IBM Plex Mono Light" panose="020B0409050000000000" pitchFamily="49" charset="77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68188027"/>
      </p:ext>
    </p:extLst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" y="176726"/>
            <a:ext cx="4133088" cy="804672"/>
          </a:xfrm>
        </p:spPr>
        <p:txBody>
          <a:bodyPr/>
          <a:lstStyle>
            <a:lvl1pPr>
              <a:lnSpc>
                <a:spcPts val="2400"/>
              </a:lnSpc>
              <a:spcAft>
                <a:spcPts val="1200"/>
              </a:spcAft>
              <a:defRPr sz="1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137160" y="1244955"/>
            <a:ext cx="4206240" cy="3242300"/>
          </a:xfrm>
        </p:spPr>
        <p:txBody>
          <a:bodyPr/>
          <a:lstStyle>
            <a:lvl1pPr>
              <a:lnSpc>
                <a:spcPts val="9600"/>
              </a:lnSpc>
              <a:spcAft>
                <a:spcPts val="0"/>
              </a:spcAft>
              <a:defRPr sz="9600" b="0" i="0">
                <a:latin typeface="IBM Plex Mono Light" panose="020B0409050000000000" pitchFamily="49" charset="77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87668632"/>
      </p:ext>
    </p:extLst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" y="173737"/>
            <a:ext cx="8778172" cy="4301813"/>
          </a:xfrm>
        </p:spPr>
        <p:txBody>
          <a:bodyPr/>
          <a:lstStyle>
            <a:lvl1pPr>
              <a:lnSpc>
                <a:spcPts val="9600"/>
              </a:lnSpc>
              <a:spcAft>
                <a:spcPts val="0"/>
              </a:spcAft>
              <a:defRPr sz="9600" b="0" i="0">
                <a:latin typeface="IBM Plex Mono Light" panose="020B0409050000000000" pitchFamily="49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302075"/>
      </p:ext>
    </p:extLst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5562534" cy="4320270"/>
          </a:xfrm>
        </p:spPr>
        <p:txBody>
          <a:bodyPr/>
          <a:lstStyle>
            <a:lvl1pPr>
              <a:spcAft>
                <a:spcPts val="1800"/>
              </a:spcAft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09444"/>
      </p:ext>
    </p:extLst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>
            <a:lvl1pPr>
              <a:spcAft>
                <a:spcPts val="1800"/>
              </a:spcAft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4123944" cy="429463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77799351"/>
      </p:ext>
    </p:extLst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876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58112705"/>
      </p:ext>
    </p:extLst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210312" y="1216152"/>
            <a:ext cx="4142232" cy="3279648"/>
          </a:xfrm>
        </p:spPr>
        <p:txBody>
          <a:bodyPr/>
          <a:lstStyle>
            <a:lvl1pPr>
              <a:lnSpc>
                <a:spcPts val="2800"/>
              </a:lnSpc>
              <a:spcAft>
                <a:spcPts val="1800"/>
              </a:spcAft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12982072"/>
      </p:ext>
    </p:extLst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4791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7077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49677645"/>
      </p:ext>
    </p:extLst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00761985"/>
      </p:ext>
    </p:extLst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1837944" cy="429463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7077456" y="201168"/>
            <a:ext cx="1837944" cy="429463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3587944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5187462" cy="4520805"/>
          </a:xfrm>
        </p:spPr>
        <p:txBody>
          <a:bodyPr/>
          <a:lstStyle>
            <a:lvl1pPr marL="117472" indent="-117472">
              <a:tabLst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Cloud / April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76116891"/>
      </p:ext>
    </p:extLst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ligh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4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164" cy="432027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4123944" cy="4294632"/>
          </a:xfrm>
        </p:spPr>
        <p:txBody>
          <a:bodyPr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41521394"/>
      </p:ext>
    </p:extLst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696546"/>
      </p:ext>
    </p:extLst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752061"/>
      </p:ext>
    </p:extLst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403338"/>
      </p:ext>
    </p:extLst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5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4572000" cy="2571750"/>
          </a:xfrm>
          <a:solidFill>
            <a:schemeClr val="accent4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572000" y="2570162"/>
            <a:ext cx="4572000" cy="2573337"/>
          </a:xfrm>
          <a:solidFill>
            <a:schemeClr val="accent4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99856932"/>
      </p:ext>
    </p:extLst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2286000" cy="2571750"/>
          </a:xfrm>
          <a:solidFill>
            <a:schemeClr val="tx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4572000" cy="2571751"/>
          </a:xfrm>
          <a:solidFill>
            <a:schemeClr val="tx1"/>
          </a:solidFill>
        </p:spPr>
        <p:txBody>
          <a:bodyPr lIns="210312" tIns="173736" rIns="228600" bIns="228600"/>
          <a:lstStyle>
            <a:lvl1pPr>
              <a:lnSpc>
                <a:spcPts val="28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8"/>
          </p:nvPr>
        </p:nvSpPr>
        <p:spPr>
          <a:xfrm>
            <a:off x="6858000" y="0"/>
            <a:ext cx="2286000" cy="2571750"/>
          </a:xfrm>
          <a:solidFill>
            <a:schemeClr val="tx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9"/>
          </p:nvPr>
        </p:nvSpPr>
        <p:spPr>
          <a:xfrm>
            <a:off x="4572000" y="2570162"/>
            <a:ext cx="4572000" cy="2573337"/>
          </a:xfrm>
          <a:solidFill>
            <a:schemeClr val="tx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20"/>
          </p:nvPr>
        </p:nvSpPr>
        <p:spPr>
          <a:xfrm>
            <a:off x="0" y="2570162"/>
            <a:ext cx="4572000" cy="2573337"/>
          </a:xfrm>
          <a:solidFill>
            <a:schemeClr val="tx1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715326"/>
      </p:ext>
    </p:extLst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5"/>
          <p:cNvSpPr>
            <a:spLocks noGrp="1"/>
          </p:cNvSpPr>
          <p:nvPr>
            <p:ph sz="quarter" idx="17"/>
          </p:nvPr>
        </p:nvSpPr>
        <p:spPr>
          <a:xfrm>
            <a:off x="4572000" y="2570162"/>
            <a:ext cx="2286000" cy="2573338"/>
          </a:xfrm>
          <a:solidFill>
            <a:schemeClr val="accent4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10"/>
          <p:cNvSpPr>
            <a:spLocks noGrp="1"/>
          </p:cNvSpPr>
          <p:nvPr>
            <p:ph sz="quarter" idx="18"/>
          </p:nvPr>
        </p:nvSpPr>
        <p:spPr>
          <a:xfrm>
            <a:off x="6858000" y="2570162"/>
            <a:ext cx="2286000" cy="2573338"/>
          </a:xfrm>
          <a:solidFill>
            <a:schemeClr val="accent4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2286001" y="2570162"/>
            <a:ext cx="2286000" cy="2573337"/>
          </a:xfrm>
          <a:solidFill>
            <a:schemeClr val="accent4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Content Placeholder 6"/>
          <p:cNvSpPr>
            <a:spLocks noGrp="1"/>
          </p:cNvSpPr>
          <p:nvPr>
            <p:ph sz="quarter" idx="20"/>
          </p:nvPr>
        </p:nvSpPr>
        <p:spPr>
          <a:xfrm>
            <a:off x="0" y="2570162"/>
            <a:ext cx="2286000" cy="2573337"/>
          </a:xfrm>
          <a:solidFill>
            <a:schemeClr val="accent4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2569463"/>
          </a:xfrm>
          <a:solidFill>
            <a:schemeClr val="tx1"/>
          </a:solidFill>
        </p:spPr>
        <p:txBody>
          <a:bodyPr lIns="182880" tIns="137160" rIns="228600" bIns="228600"/>
          <a:lstStyle>
            <a:lvl1pPr>
              <a:lnSpc>
                <a:spcPts val="54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FBC05E3-BFBC-1042-908B-8935A5D68AAE}"/>
              </a:ext>
            </a:extLst>
          </p:cNvPr>
          <p:cNvGrpSpPr/>
          <p:nvPr userDrawn="1"/>
        </p:nvGrpSpPr>
        <p:grpSpPr>
          <a:xfrm>
            <a:off x="4589092" y="2780523"/>
            <a:ext cx="2260362" cy="1715278"/>
            <a:chOff x="4572000" y="242596"/>
            <a:chExt cx="2260362" cy="4253204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C410B0C-22E6-104D-A9BD-979C9F181A0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572000" y="242596"/>
              <a:ext cx="0" cy="4253204"/>
            </a:xfrm>
            <a:prstGeom prst="line">
              <a:avLst/>
            </a:prstGeom>
            <a:ln w="635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A626806-2181-514D-959F-CA9B19E77D8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832362" y="242596"/>
              <a:ext cx="0" cy="4253204"/>
            </a:xfrm>
            <a:prstGeom prst="line">
              <a:avLst/>
            </a:prstGeom>
            <a:ln w="635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65B14B5-A411-9F4C-8DC1-E71FB09456B7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2303091" y="2780523"/>
            <a:ext cx="0" cy="1715278"/>
          </a:xfrm>
          <a:prstGeom prst="line">
            <a:avLst/>
          </a:prstGeom>
          <a:ln w="63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4204633"/>
      </p:ext>
    </p:extLst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0" y="1292424"/>
            <a:ext cx="9144000" cy="3851076"/>
          </a:xfrm>
        </p:spPr>
        <p:txBody>
          <a:bodyPr lIns="91440" tIns="91440" rIns="91440" bIns="91440"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1292425"/>
          </a:xfrm>
          <a:solidFill>
            <a:schemeClr val="tx1"/>
          </a:solidFill>
        </p:spPr>
        <p:txBody>
          <a:bodyPr lIns="210312" tIns="173736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279424"/>
      </p:ext>
    </p:extLst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144000" cy="3848100"/>
          </a:xfrm>
        </p:spPr>
        <p:txBody>
          <a:bodyPr lIns="91440" tIns="91440" rIns="91440" bIns="91440"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-2" y="3848100"/>
            <a:ext cx="4343402" cy="647700"/>
          </a:xfrm>
          <a:solidFill>
            <a:schemeClr val="tx1"/>
          </a:solidFill>
        </p:spPr>
        <p:txBody>
          <a:bodyPr lIns="219456" tIns="201168" rIns="228600" bIns="228600"/>
          <a:lstStyle>
            <a:lvl1pPr>
              <a:lnSpc>
                <a:spcPts val="1600"/>
              </a:lnSpc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lnSpc>
                <a:spcPts val="1600"/>
              </a:lnSpc>
              <a:buClr>
                <a:schemeClr val="bg1"/>
              </a:buClr>
              <a:defRPr sz="900">
                <a:solidFill>
                  <a:schemeClr val="bg1"/>
                </a:solidFill>
              </a:defRPr>
            </a:lvl2pPr>
            <a:lvl3pPr>
              <a:lnSpc>
                <a:spcPts val="1600"/>
              </a:lnSpc>
              <a:buClr>
                <a:schemeClr val="bg1"/>
              </a:buClr>
              <a:defRPr sz="900">
                <a:solidFill>
                  <a:schemeClr val="bg1"/>
                </a:solidFill>
              </a:defRPr>
            </a:lvl3pPr>
            <a:lvl4pPr>
              <a:lnSpc>
                <a:spcPts val="1600"/>
              </a:lnSpc>
              <a:buClr>
                <a:schemeClr val="bg1"/>
              </a:buClr>
              <a:defRPr sz="900">
                <a:solidFill>
                  <a:schemeClr val="bg1"/>
                </a:solidFill>
              </a:defRPr>
            </a:lvl4pPr>
            <a:lvl5pPr>
              <a:lnSpc>
                <a:spcPts val="1600"/>
              </a:lnSpc>
              <a:buClr>
                <a:schemeClr val="bg1"/>
              </a:buClr>
              <a:defRPr sz="9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037322"/>
      </p:ext>
    </p:extLst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>
          <a:xfrm>
            <a:off x="0" y="0"/>
            <a:ext cx="2286000" cy="5148072"/>
          </a:xfrm>
          <a:solidFill>
            <a:schemeClr val="tx1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3"/>
          </p:nvPr>
        </p:nvSpPr>
        <p:spPr>
          <a:xfrm>
            <a:off x="2286000" y="0"/>
            <a:ext cx="2286000" cy="5148072"/>
          </a:xfrm>
          <a:solidFill>
            <a:schemeClr val="accent4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4"/>
          </p:nvPr>
        </p:nvSpPr>
        <p:spPr>
          <a:xfrm>
            <a:off x="4572000" y="0"/>
            <a:ext cx="2286000" cy="5148072"/>
          </a:xfrm>
          <a:solidFill>
            <a:schemeClr val="accent4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5148072"/>
          </a:xfrm>
          <a:solidFill>
            <a:schemeClr val="accent4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EC9313E-CCA7-6044-B182-A66B755ACC4F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4572000" y="242596"/>
            <a:ext cx="0" cy="4253204"/>
          </a:xfrm>
          <a:prstGeom prst="line">
            <a:avLst/>
          </a:prstGeom>
          <a:ln w="63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91E82AF-22D6-8E46-8DB8-87C3701133F9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858000" y="242596"/>
            <a:ext cx="0" cy="4253204"/>
          </a:xfrm>
          <a:prstGeom prst="line">
            <a:avLst/>
          </a:prstGeom>
          <a:ln w="63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E489451-825F-1B42-AA7A-F656EE0F9649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2276168" y="242596"/>
            <a:ext cx="0" cy="4253204"/>
          </a:xfrm>
          <a:prstGeom prst="line">
            <a:avLst/>
          </a:prstGeom>
          <a:ln w="63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330397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43280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April 2019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493776"/>
            <a:ext cx="4114800" cy="4199730"/>
          </a:xfrm>
        </p:spPr>
        <p:txBody>
          <a:bodyPr/>
          <a:lstStyle>
            <a:lvl1pPr>
              <a:spcBef>
                <a:spcPts val="1100"/>
              </a:spcBef>
              <a:spcAft>
                <a:spcPts val="0"/>
              </a:spcAft>
              <a:defRPr/>
            </a:lvl1pPr>
            <a:lvl2pPr>
              <a:spcBef>
                <a:spcPts val="1100"/>
              </a:spcBef>
              <a:defRPr/>
            </a:lvl2pPr>
            <a:lvl3pPr>
              <a:spcBef>
                <a:spcPts val="1100"/>
              </a:spcBef>
              <a:defRPr/>
            </a:lvl3pPr>
            <a:lvl4pPr>
              <a:spcBef>
                <a:spcPts val="1100"/>
              </a:spcBef>
              <a:defRPr/>
            </a:lvl4pPr>
            <a:lvl5pPr>
              <a:spcBef>
                <a:spcPts val="1100"/>
              </a:spcBef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0564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39536173"/>
      </p:ext>
    </p:extLst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3736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2514600" y="1243584"/>
            <a:ext cx="6400800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44014517"/>
      </p:ext>
    </p:extLst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3736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17976670"/>
      </p:ext>
    </p:extLst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3736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23246997"/>
      </p:ext>
    </p:extLst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3736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4780788" y="1225296"/>
            <a:ext cx="4134544" cy="3279648"/>
          </a:xfrm>
        </p:spPr>
        <p:txBody>
          <a:bodyPr/>
          <a:lstStyle>
            <a:lvl1pPr>
              <a:lnSpc>
                <a:spcPts val="2800"/>
              </a:lnSpc>
              <a:spcAft>
                <a:spcPts val="1800"/>
              </a:spcAft>
              <a:defRPr sz="2400" b="0" i="0">
                <a:latin typeface="IBM Plex Mono Light" panose="020B0409050000000000" pitchFamily="49" charset="77"/>
              </a:defRPr>
            </a:lvl1pPr>
            <a:lvl2pPr>
              <a:defRPr b="0" i="0">
                <a:latin typeface="IBM Plex Mono Light" panose="020B0409050000000000" pitchFamily="49" charset="77"/>
              </a:defRPr>
            </a:lvl2pPr>
            <a:lvl3pPr>
              <a:defRPr b="0" i="0">
                <a:latin typeface="IBM Plex Mono Light" panose="020B0409050000000000" pitchFamily="49" charset="77"/>
              </a:defRPr>
            </a:lvl3pPr>
            <a:lvl4pPr>
              <a:defRPr b="0" i="0">
                <a:latin typeface="IBM Plex Mono Light" panose="020B0409050000000000" pitchFamily="49" charset="77"/>
              </a:defRPr>
            </a:lvl4pPr>
            <a:lvl5pPr>
              <a:defRPr b="0" i="0">
                <a:latin typeface="IBM Plex Mono Light" panose="020B0409050000000000" pitchFamily="49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30820752"/>
      </p:ext>
    </p:extLst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201168"/>
            <a:ext cx="1837944" cy="429463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05456" y="201168"/>
            <a:ext cx="6409876" cy="4294632"/>
          </a:xfrm>
        </p:spPr>
        <p:txBody>
          <a:bodyPr lIns="0" tIns="0" rIns="91440" bIns="91440"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1972014653"/>
      </p:ext>
    </p:extLst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130384"/>
      </p:ext>
    </p:extLst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35943289"/>
      </p:ext>
    </p:extLst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847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28004"/>
            <a:ext cx="4123944" cy="3267795"/>
          </a:xfrm>
        </p:spPr>
        <p:txBody>
          <a:bodyPr/>
          <a:lstStyle>
            <a:lvl1pPr>
              <a:spcBef>
                <a:spcPts val="0"/>
              </a:spcBef>
              <a:defRPr sz="1000"/>
            </a:lvl1pPr>
            <a:lvl2pPr marL="0" indent="0">
              <a:spcBef>
                <a:spcPts val="0"/>
              </a:spcBef>
              <a:buNone/>
              <a:defRPr/>
            </a:lvl2pPr>
            <a:lvl3pPr marL="201607" indent="0">
              <a:buNone/>
              <a:defRPr/>
            </a:lvl3pPr>
            <a:lvl4pPr marL="434964" indent="0">
              <a:buNone/>
              <a:defRPr/>
            </a:lvl4pPr>
            <a:lvl5pPr marL="631809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73900911"/>
      </p:ext>
    </p:extLst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32891" y="2318366"/>
            <a:ext cx="1278220" cy="506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30399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9593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April 2019 / © 2019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124713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800600" y="1124713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519846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April 2019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70"/>
            <a:ext cx="4114800" cy="3589656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9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71"/>
            <a:ext cx="4114800" cy="358965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620358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5021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IBM Cloud / April 2019 / © 2019 IBM Corporation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228600" y="995519"/>
            <a:ext cx="4114800" cy="3687607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800600" y="1116649"/>
            <a:ext cx="4114800" cy="3566477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487641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April 2019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70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9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70"/>
            <a:ext cx="1828800" cy="358965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3470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3470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727518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64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April 2019 / © 2019 IBM Corporation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9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1"/>
            <a:ext cx="4114800" cy="358584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072263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64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April 2019 / © 2019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1828800" cy="358584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7280"/>
            <a:ext cx="1828800" cy="35858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55525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2"/>
            <a:ext cx="4114800" cy="1003807"/>
          </a:xfrm>
        </p:spPr>
        <p:txBody>
          <a:bodyPr/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/>
              <a:t>IBM Cloud / Eclipse Codewind / September 9th, 2019 / © 2019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11555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131087410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April 2019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7281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9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7281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9803972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April 2019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24713"/>
            <a:ext cx="4114800" cy="350144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100"/>
              </a:spcBef>
              <a:buFontTx/>
              <a:buNone/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9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948879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4114800" cy="44028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April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391706291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4114800" cy="44028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April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74110490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381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April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22170938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April 2019 / © 2019 IBM Corporation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182881"/>
            <a:ext cx="4114800" cy="300037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1"/>
            <a:ext cx="4114800" cy="3488731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84208912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April 2019 / © 2019 IBM Corporation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1"/>
            <a:ext cx="4572000" cy="2111375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-1"/>
            <a:ext cx="4571999" cy="257175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6648778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7998" y="2571750"/>
            <a:ext cx="2286000" cy="2571750"/>
          </a:xfrm>
          <a:solidFill>
            <a:schemeClr val="accent4">
              <a:lumMod val="60000"/>
              <a:lumOff val="40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2286000" y="257175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2" y="2571750"/>
            <a:ext cx="2285997" cy="257175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2286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April 2019 / © 2019 IBM Corporation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-1"/>
            <a:ext cx="9143999" cy="257175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48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9152078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April 2019 / © 2019 IBM Corporation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-1"/>
            <a:ext cx="9143999" cy="1290639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7578812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2857500"/>
            <a:ext cx="2286000" cy="2286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000">
                <a:solidFill>
                  <a:schemeClr val="bg2"/>
                </a:solidFill>
              </a:defRPr>
            </a:lvl2pPr>
            <a:lvl3pPr>
              <a:defRPr sz="1000">
                <a:solidFill>
                  <a:schemeClr val="bg2"/>
                </a:solidFill>
              </a:defRPr>
            </a:lvl3pPr>
            <a:lvl4pPr>
              <a:defRPr sz="1000">
                <a:solidFill>
                  <a:schemeClr val="bg2"/>
                </a:solidFill>
              </a:defRPr>
            </a:lvl4pPr>
            <a:lvl5pPr>
              <a:defRPr sz="1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April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483508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65176"/>
            <a:ext cx="8686800" cy="4473575"/>
          </a:xfrm>
        </p:spPr>
        <p:txBody>
          <a:bodyPr/>
          <a:lstStyle>
            <a:lvl1pPr>
              <a:lnSpc>
                <a:spcPct val="90000"/>
              </a:lnSpc>
              <a:defRPr sz="96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Eclipse Codewind / September 9th, 2019 / © 2019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358637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2286000" cy="51435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6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2286000" y="0"/>
            <a:ext cx="2286000" cy="51435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4572000" y="0"/>
            <a:ext cx="2286000" cy="51435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6858000" y="0"/>
            <a:ext cx="2286000" cy="514350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April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663206276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April 2019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097281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4198390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April 2019 / © 2019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9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2514600" y="666751"/>
            <a:ext cx="6400800" cy="3824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0092496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April 2019 / © 2019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9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240064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April 2019 / © 2019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4712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049384323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April 2019 / © 2019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16013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700392" y="1051560"/>
            <a:ext cx="4215008" cy="3456432"/>
          </a:xfrm>
        </p:spPr>
        <p:txBody>
          <a:bodyPr/>
          <a:lstStyle>
            <a:lvl1pPr marL="117472" indent="-117472">
              <a:tabLst/>
              <a:defRPr sz="2400"/>
            </a:lvl1pPr>
            <a:lvl2pPr marL="0" indent="0"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6590804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April 2019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92025"/>
            <a:ext cx="1828800" cy="440899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14600" y="225426"/>
            <a:ext cx="6400800" cy="4597400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1792690381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April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880825739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13174444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April 2019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4300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076" algn="dec"/>
              </a:tabLst>
              <a:defRPr sz="1100"/>
            </a:lvl1pPr>
            <a:lvl2pPr marL="173034" indent="-173034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437181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5187462" cy="4520805"/>
          </a:xfrm>
        </p:spPr>
        <p:txBody>
          <a:bodyPr/>
          <a:lstStyle>
            <a:lvl1pPr marL="117475" indent="-117475">
              <a:tabLst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/>
              <a:t>IBM Cloud / Eclipse Codewind / September 9th, 2019 / © 2019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255571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April 2019 / © 2019 IBM Corporation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5953" y="2186151"/>
            <a:ext cx="1292094" cy="52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900375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228600" y="4828032"/>
            <a:ext cx="6400800" cy="13716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Think 2019 / © 2019 IBM Corporation
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" y="244550"/>
            <a:ext cx="4114801" cy="4438575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83EA990-A2F5-4D44-95AB-0B1450A55BB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40138" y="4275910"/>
            <a:ext cx="2606778" cy="1012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045646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Think 2019 / © 2019 IBM Corporation
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3752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6560698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Think 2019 / © 2019 IBM Corporation
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076" algn="dec"/>
              </a:tabLst>
              <a:defRPr/>
            </a:lvl1pPr>
            <a:lvl2pPr marL="173034" indent="-173034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Edit Master text styles</a:t>
            </a:r>
          </a:p>
          <a:p>
            <a:pPr marL="0" marR="0" lvl="1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800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076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Edit Master text styles</a:t>
            </a:r>
          </a:p>
          <a:p>
            <a:pPr marL="0" marR="0" lvl="1" indent="0" algn="l" defTabSz="457189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457189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457189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457189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3768981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3"/>
            <a:ext cx="4114800" cy="1003807"/>
          </a:xfrm>
        </p:spPr>
        <p:txBody>
          <a:bodyPr/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Think 2019 / © 2019 IBM Corporation
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144376" y="1015683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bg2"/>
                </a:solidFill>
                <a:latin typeface="+mj-lt"/>
                <a:ea typeface="IBM Plex Mono" charset="0"/>
                <a:cs typeface="IBM Plex Mono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86249294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3"/>
            <a:ext cx="4114800" cy="1003807"/>
          </a:xfrm>
        </p:spPr>
        <p:txBody>
          <a:bodyPr/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Think 2019 / © 2019 IBM Corporation
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144376" y="1015683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bg2"/>
                </a:solidFill>
                <a:latin typeface="+mj-lt"/>
                <a:ea typeface="IBM Plex Mono" charset="0"/>
                <a:cs typeface="IBM Plex Mono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739591292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408" y="84702"/>
            <a:ext cx="8686800" cy="4473575"/>
          </a:xfrm>
        </p:spPr>
        <p:txBody>
          <a:bodyPr/>
          <a:lstStyle>
            <a:lvl1pPr>
              <a:lnSpc>
                <a:spcPct val="90000"/>
              </a:lnSpc>
              <a:defRPr sz="9600" b="1" i="0">
                <a:latin typeface="+mj-lt"/>
                <a:ea typeface="IBM Plex Mono" charset="0"/>
                <a:cs typeface="IBM Plex Mono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</p:spTree>
    <p:extLst>
      <p:ext uri="{BB962C8B-B14F-4D97-AF65-F5344CB8AC3E}">
        <p14:creationId xmlns:p14="http://schemas.microsoft.com/office/powerpoint/2010/main" val="1818298249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5187462" cy="4520805"/>
          </a:xfrm>
        </p:spPr>
        <p:txBody>
          <a:bodyPr/>
          <a:lstStyle>
            <a:lvl1pPr marL="117472" indent="-117472">
              <a:tabLst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Think 2019 / © 2019 IBM Corporation
</a:t>
            </a:r>
          </a:p>
        </p:txBody>
      </p:sp>
    </p:spTree>
    <p:extLst>
      <p:ext uri="{BB962C8B-B14F-4D97-AF65-F5344CB8AC3E}">
        <p14:creationId xmlns:p14="http://schemas.microsoft.com/office/powerpoint/2010/main" val="918325466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43280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493776"/>
            <a:ext cx="4114800" cy="4199730"/>
          </a:xfrm>
        </p:spPr>
        <p:txBody>
          <a:bodyPr/>
          <a:lstStyle>
            <a:lvl1pPr>
              <a:spcBef>
                <a:spcPts val="1100"/>
              </a:spcBef>
              <a:spcAft>
                <a:spcPts val="0"/>
              </a:spcAft>
              <a:defRPr/>
            </a:lvl1pPr>
            <a:lvl2pPr>
              <a:spcBef>
                <a:spcPts val="1100"/>
              </a:spcBef>
              <a:defRPr/>
            </a:lvl2pPr>
            <a:lvl3pPr>
              <a:spcBef>
                <a:spcPts val="1100"/>
              </a:spcBef>
              <a:defRPr/>
            </a:lvl3pPr>
            <a:lvl4pPr>
              <a:spcBef>
                <a:spcPts val="1100"/>
              </a:spcBef>
              <a:defRPr/>
            </a:lvl4pPr>
            <a:lvl5pPr>
              <a:spcBef>
                <a:spcPts val="1100"/>
              </a:spcBef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0564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93992174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9593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124713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800600" y="1124713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44889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43280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Eclipse Codewind / September 9th, 2019 / 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493776"/>
            <a:ext cx="4114800" cy="4199730"/>
          </a:xfrm>
        </p:spPr>
        <p:txBody>
          <a:bodyPr/>
          <a:lstStyle>
            <a:lvl1pPr>
              <a:spcBef>
                <a:spcPts val="1100"/>
              </a:spcBef>
              <a:spcAft>
                <a:spcPts val="0"/>
              </a:spcAft>
              <a:defRPr/>
            </a:lvl1pPr>
            <a:lvl2pPr>
              <a:spcBef>
                <a:spcPts val="1100"/>
              </a:spcBef>
              <a:defRPr/>
            </a:lvl2pPr>
            <a:lvl3pPr>
              <a:spcBef>
                <a:spcPts val="1100"/>
              </a:spcBef>
              <a:defRPr/>
            </a:lvl3pPr>
            <a:lvl4pPr>
              <a:spcBef>
                <a:spcPts val="1100"/>
              </a:spcBef>
              <a:defRPr/>
            </a:lvl4pPr>
            <a:lvl5pPr>
              <a:spcBef>
                <a:spcPts val="110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0563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32601880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70"/>
            <a:ext cx="4114800" cy="3589656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9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71"/>
            <a:ext cx="4114800" cy="358965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6708605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5021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Think 2019 / © 2019 IBM Corporation
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228600" y="995519"/>
            <a:ext cx="4114800" cy="3687607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800600" y="1116649"/>
            <a:ext cx="4114800" cy="3566477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0189153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70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9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70"/>
            <a:ext cx="1828800" cy="358965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3470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3470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1195616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64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9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1"/>
            <a:ext cx="4114800" cy="358584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5862396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64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1828800" cy="358584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7280"/>
            <a:ext cx="1828800" cy="35858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1429188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7281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9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7281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335606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24713"/>
            <a:ext cx="4114800" cy="350144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100"/>
              </a:spcBef>
              <a:buFontTx/>
              <a:buNone/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9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93900966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4114800" cy="44028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</p:spTree>
    <p:extLst>
      <p:ext uri="{BB962C8B-B14F-4D97-AF65-F5344CB8AC3E}">
        <p14:creationId xmlns:p14="http://schemas.microsoft.com/office/powerpoint/2010/main" val="1063735296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4114800" cy="44028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</p:spTree>
    <p:extLst>
      <p:ext uri="{BB962C8B-B14F-4D97-AF65-F5344CB8AC3E}">
        <p14:creationId xmlns:p14="http://schemas.microsoft.com/office/powerpoint/2010/main" val="1926718712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381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</p:spTree>
    <p:extLst>
      <p:ext uri="{BB962C8B-B14F-4D97-AF65-F5344CB8AC3E}">
        <p14:creationId xmlns:p14="http://schemas.microsoft.com/office/powerpoint/2010/main" val="36516659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9593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Eclipse Codewind / September 9th, 2019 / © 2019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124712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800600" y="1124712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86729029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182881"/>
            <a:ext cx="4114800" cy="300037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1"/>
            <a:ext cx="4114800" cy="3488731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02345610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1"/>
            <a:ext cx="4572000" cy="2111375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-1"/>
            <a:ext cx="4571999" cy="257175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7645810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7998" y="2571750"/>
            <a:ext cx="2286000" cy="2571750"/>
          </a:xfrm>
          <a:solidFill>
            <a:schemeClr val="accent4">
              <a:lumMod val="60000"/>
              <a:lumOff val="40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2286000" y="257175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2" y="2571750"/>
            <a:ext cx="2285997" cy="257175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2286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-1"/>
            <a:ext cx="9143999" cy="257175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48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2065145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-1"/>
            <a:ext cx="9143999" cy="1290639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2318690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2857500"/>
            <a:ext cx="2286000" cy="2286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000">
                <a:solidFill>
                  <a:schemeClr val="bg2"/>
                </a:solidFill>
              </a:defRPr>
            </a:lvl2pPr>
            <a:lvl3pPr>
              <a:defRPr sz="1000">
                <a:solidFill>
                  <a:schemeClr val="bg2"/>
                </a:solidFill>
              </a:defRPr>
            </a:lvl3pPr>
            <a:lvl4pPr>
              <a:defRPr sz="1000">
                <a:solidFill>
                  <a:schemeClr val="bg2"/>
                </a:solidFill>
              </a:defRPr>
            </a:lvl4pPr>
            <a:lvl5pPr>
              <a:defRPr sz="1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</p:spTree>
    <p:extLst>
      <p:ext uri="{BB962C8B-B14F-4D97-AF65-F5344CB8AC3E}">
        <p14:creationId xmlns:p14="http://schemas.microsoft.com/office/powerpoint/2010/main" val="2445955547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2286000" cy="51435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6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2286000" y="0"/>
            <a:ext cx="2286000" cy="51435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4572000" y="0"/>
            <a:ext cx="2286000" cy="51435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6858000" y="0"/>
            <a:ext cx="2286000" cy="514350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</p:spTree>
    <p:extLst>
      <p:ext uri="{BB962C8B-B14F-4D97-AF65-F5344CB8AC3E}">
        <p14:creationId xmlns:p14="http://schemas.microsoft.com/office/powerpoint/2010/main" val="2663406233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097281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9581322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9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2514600" y="666751"/>
            <a:ext cx="6400800" cy="3824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1677874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9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5857663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4712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6509814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/Relationships>
</file>

<file path=ppt/slideMasters/_rels/slideMaster10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419.xml"/><Relationship Id="rId18" Type="http://schemas.openxmlformats.org/officeDocument/2006/relationships/slideLayout" Target="../slideLayouts/slideLayout424.xml"/><Relationship Id="rId26" Type="http://schemas.openxmlformats.org/officeDocument/2006/relationships/slideLayout" Target="../slideLayouts/slideLayout432.xml"/><Relationship Id="rId3" Type="http://schemas.openxmlformats.org/officeDocument/2006/relationships/slideLayout" Target="../slideLayouts/slideLayout409.xml"/><Relationship Id="rId21" Type="http://schemas.openxmlformats.org/officeDocument/2006/relationships/slideLayout" Target="../slideLayouts/slideLayout427.xml"/><Relationship Id="rId7" Type="http://schemas.openxmlformats.org/officeDocument/2006/relationships/slideLayout" Target="../slideLayouts/slideLayout413.xml"/><Relationship Id="rId12" Type="http://schemas.openxmlformats.org/officeDocument/2006/relationships/slideLayout" Target="../slideLayouts/slideLayout418.xml"/><Relationship Id="rId17" Type="http://schemas.openxmlformats.org/officeDocument/2006/relationships/slideLayout" Target="../slideLayouts/slideLayout423.xml"/><Relationship Id="rId25" Type="http://schemas.openxmlformats.org/officeDocument/2006/relationships/slideLayout" Target="../slideLayouts/slideLayout431.xml"/><Relationship Id="rId33" Type="http://schemas.openxmlformats.org/officeDocument/2006/relationships/theme" Target="../theme/theme10.xml"/><Relationship Id="rId2" Type="http://schemas.openxmlformats.org/officeDocument/2006/relationships/slideLayout" Target="../slideLayouts/slideLayout408.xml"/><Relationship Id="rId16" Type="http://schemas.openxmlformats.org/officeDocument/2006/relationships/slideLayout" Target="../slideLayouts/slideLayout422.xml"/><Relationship Id="rId20" Type="http://schemas.openxmlformats.org/officeDocument/2006/relationships/slideLayout" Target="../slideLayouts/slideLayout426.xml"/><Relationship Id="rId29" Type="http://schemas.openxmlformats.org/officeDocument/2006/relationships/slideLayout" Target="../slideLayouts/slideLayout435.xml"/><Relationship Id="rId1" Type="http://schemas.openxmlformats.org/officeDocument/2006/relationships/slideLayout" Target="../slideLayouts/slideLayout407.xml"/><Relationship Id="rId6" Type="http://schemas.openxmlformats.org/officeDocument/2006/relationships/slideLayout" Target="../slideLayouts/slideLayout412.xml"/><Relationship Id="rId11" Type="http://schemas.openxmlformats.org/officeDocument/2006/relationships/slideLayout" Target="../slideLayouts/slideLayout417.xml"/><Relationship Id="rId24" Type="http://schemas.openxmlformats.org/officeDocument/2006/relationships/slideLayout" Target="../slideLayouts/slideLayout430.xml"/><Relationship Id="rId32" Type="http://schemas.openxmlformats.org/officeDocument/2006/relationships/slideLayout" Target="../slideLayouts/slideLayout438.xml"/><Relationship Id="rId5" Type="http://schemas.openxmlformats.org/officeDocument/2006/relationships/slideLayout" Target="../slideLayouts/slideLayout411.xml"/><Relationship Id="rId15" Type="http://schemas.openxmlformats.org/officeDocument/2006/relationships/slideLayout" Target="../slideLayouts/slideLayout421.xml"/><Relationship Id="rId23" Type="http://schemas.openxmlformats.org/officeDocument/2006/relationships/slideLayout" Target="../slideLayouts/slideLayout429.xml"/><Relationship Id="rId28" Type="http://schemas.openxmlformats.org/officeDocument/2006/relationships/slideLayout" Target="../slideLayouts/slideLayout434.xml"/><Relationship Id="rId10" Type="http://schemas.openxmlformats.org/officeDocument/2006/relationships/slideLayout" Target="../slideLayouts/slideLayout416.xml"/><Relationship Id="rId19" Type="http://schemas.openxmlformats.org/officeDocument/2006/relationships/slideLayout" Target="../slideLayouts/slideLayout425.xml"/><Relationship Id="rId31" Type="http://schemas.openxmlformats.org/officeDocument/2006/relationships/slideLayout" Target="../slideLayouts/slideLayout437.xml"/><Relationship Id="rId4" Type="http://schemas.openxmlformats.org/officeDocument/2006/relationships/slideLayout" Target="../slideLayouts/slideLayout410.xml"/><Relationship Id="rId9" Type="http://schemas.openxmlformats.org/officeDocument/2006/relationships/slideLayout" Target="../slideLayouts/slideLayout415.xml"/><Relationship Id="rId14" Type="http://schemas.openxmlformats.org/officeDocument/2006/relationships/slideLayout" Target="../slideLayouts/slideLayout420.xml"/><Relationship Id="rId22" Type="http://schemas.openxmlformats.org/officeDocument/2006/relationships/slideLayout" Target="../slideLayouts/slideLayout428.xml"/><Relationship Id="rId27" Type="http://schemas.openxmlformats.org/officeDocument/2006/relationships/slideLayout" Target="../slideLayouts/slideLayout433.xml"/><Relationship Id="rId30" Type="http://schemas.openxmlformats.org/officeDocument/2006/relationships/slideLayout" Target="../slideLayouts/slideLayout436.xml"/><Relationship Id="rId8" Type="http://schemas.openxmlformats.org/officeDocument/2006/relationships/slideLayout" Target="../slideLayouts/slideLayout414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48.xml"/><Relationship Id="rId18" Type="http://schemas.openxmlformats.org/officeDocument/2006/relationships/slideLayout" Target="../slideLayouts/slideLayout53.xml"/><Relationship Id="rId26" Type="http://schemas.openxmlformats.org/officeDocument/2006/relationships/slideLayout" Target="../slideLayouts/slideLayout61.xml"/><Relationship Id="rId3" Type="http://schemas.openxmlformats.org/officeDocument/2006/relationships/slideLayout" Target="../slideLayouts/slideLayout38.xml"/><Relationship Id="rId21" Type="http://schemas.openxmlformats.org/officeDocument/2006/relationships/slideLayout" Target="../slideLayouts/slideLayout56.xml"/><Relationship Id="rId34" Type="http://schemas.openxmlformats.org/officeDocument/2006/relationships/slideLayout" Target="../slideLayouts/slideLayout69.xml"/><Relationship Id="rId7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7.xml"/><Relationship Id="rId17" Type="http://schemas.openxmlformats.org/officeDocument/2006/relationships/slideLayout" Target="../slideLayouts/slideLayout52.xml"/><Relationship Id="rId25" Type="http://schemas.openxmlformats.org/officeDocument/2006/relationships/slideLayout" Target="../slideLayouts/slideLayout60.xml"/><Relationship Id="rId33" Type="http://schemas.openxmlformats.org/officeDocument/2006/relationships/slideLayout" Target="../slideLayouts/slideLayout68.xml"/><Relationship Id="rId2" Type="http://schemas.openxmlformats.org/officeDocument/2006/relationships/slideLayout" Target="../slideLayouts/slideLayout37.xml"/><Relationship Id="rId16" Type="http://schemas.openxmlformats.org/officeDocument/2006/relationships/slideLayout" Target="../slideLayouts/slideLayout51.xml"/><Relationship Id="rId20" Type="http://schemas.openxmlformats.org/officeDocument/2006/relationships/slideLayout" Target="../slideLayouts/slideLayout55.xml"/><Relationship Id="rId29" Type="http://schemas.openxmlformats.org/officeDocument/2006/relationships/slideLayout" Target="../slideLayouts/slideLayout64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24" Type="http://schemas.openxmlformats.org/officeDocument/2006/relationships/slideLayout" Target="../slideLayouts/slideLayout59.xml"/><Relationship Id="rId32" Type="http://schemas.openxmlformats.org/officeDocument/2006/relationships/slideLayout" Target="../slideLayouts/slideLayout67.xml"/><Relationship Id="rId5" Type="http://schemas.openxmlformats.org/officeDocument/2006/relationships/slideLayout" Target="../slideLayouts/slideLayout40.xml"/><Relationship Id="rId15" Type="http://schemas.openxmlformats.org/officeDocument/2006/relationships/slideLayout" Target="../slideLayouts/slideLayout50.xml"/><Relationship Id="rId23" Type="http://schemas.openxmlformats.org/officeDocument/2006/relationships/slideLayout" Target="../slideLayouts/slideLayout58.xml"/><Relationship Id="rId28" Type="http://schemas.openxmlformats.org/officeDocument/2006/relationships/slideLayout" Target="../slideLayouts/slideLayout63.xml"/><Relationship Id="rId36" Type="http://schemas.openxmlformats.org/officeDocument/2006/relationships/theme" Target="../theme/theme2.xml"/><Relationship Id="rId10" Type="http://schemas.openxmlformats.org/officeDocument/2006/relationships/slideLayout" Target="../slideLayouts/slideLayout45.xml"/><Relationship Id="rId19" Type="http://schemas.openxmlformats.org/officeDocument/2006/relationships/slideLayout" Target="../slideLayouts/slideLayout54.xml"/><Relationship Id="rId31" Type="http://schemas.openxmlformats.org/officeDocument/2006/relationships/slideLayout" Target="../slideLayouts/slideLayout66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Relationship Id="rId14" Type="http://schemas.openxmlformats.org/officeDocument/2006/relationships/slideLayout" Target="../slideLayouts/slideLayout49.xml"/><Relationship Id="rId22" Type="http://schemas.openxmlformats.org/officeDocument/2006/relationships/slideLayout" Target="../slideLayouts/slideLayout57.xml"/><Relationship Id="rId27" Type="http://schemas.openxmlformats.org/officeDocument/2006/relationships/slideLayout" Target="../slideLayouts/slideLayout62.xml"/><Relationship Id="rId30" Type="http://schemas.openxmlformats.org/officeDocument/2006/relationships/slideLayout" Target="../slideLayouts/slideLayout65.xml"/><Relationship Id="rId35" Type="http://schemas.openxmlformats.org/officeDocument/2006/relationships/slideLayout" Target="../slideLayouts/slideLayout70.xml"/><Relationship Id="rId8" Type="http://schemas.openxmlformats.org/officeDocument/2006/relationships/slideLayout" Target="../slideLayouts/slideLayout43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83.xml"/><Relationship Id="rId18" Type="http://schemas.openxmlformats.org/officeDocument/2006/relationships/slideLayout" Target="../slideLayouts/slideLayout88.xml"/><Relationship Id="rId26" Type="http://schemas.openxmlformats.org/officeDocument/2006/relationships/slideLayout" Target="../slideLayouts/slideLayout96.xml"/><Relationship Id="rId21" Type="http://schemas.openxmlformats.org/officeDocument/2006/relationships/slideLayout" Target="../slideLayouts/slideLayout91.xml"/><Relationship Id="rId3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7.xml"/><Relationship Id="rId12" Type="http://schemas.openxmlformats.org/officeDocument/2006/relationships/slideLayout" Target="../slideLayouts/slideLayout82.xml"/><Relationship Id="rId17" Type="http://schemas.openxmlformats.org/officeDocument/2006/relationships/slideLayout" Target="../slideLayouts/slideLayout87.xml"/><Relationship Id="rId25" Type="http://schemas.openxmlformats.org/officeDocument/2006/relationships/slideLayout" Target="../slideLayouts/slideLayout95.xml"/><Relationship Id="rId33" Type="http://schemas.openxmlformats.org/officeDocument/2006/relationships/slideLayout" Target="../slideLayouts/slideLayout103.xml"/><Relationship Id="rId38" Type="http://schemas.openxmlformats.org/officeDocument/2006/relationships/theme" Target="../theme/theme3.xml"/><Relationship Id="rId2" Type="http://schemas.openxmlformats.org/officeDocument/2006/relationships/slideLayout" Target="../slideLayouts/slideLayout72.xml"/><Relationship Id="rId16" Type="http://schemas.openxmlformats.org/officeDocument/2006/relationships/slideLayout" Target="../slideLayouts/slideLayout86.xml"/><Relationship Id="rId20" Type="http://schemas.openxmlformats.org/officeDocument/2006/relationships/slideLayout" Target="../slideLayouts/slideLayout90.xml"/><Relationship Id="rId29" Type="http://schemas.openxmlformats.org/officeDocument/2006/relationships/slideLayout" Target="../slideLayouts/slideLayout99.xml"/><Relationship Id="rId1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81.xml"/><Relationship Id="rId24" Type="http://schemas.openxmlformats.org/officeDocument/2006/relationships/slideLayout" Target="../slideLayouts/slideLayout94.xml"/><Relationship Id="rId32" Type="http://schemas.openxmlformats.org/officeDocument/2006/relationships/slideLayout" Target="../slideLayouts/slideLayout102.xml"/><Relationship Id="rId37" Type="http://schemas.openxmlformats.org/officeDocument/2006/relationships/slideLayout" Target="../slideLayouts/slideLayout107.xml"/><Relationship Id="rId5" Type="http://schemas.openxmlformats.org/officeDocument/2006/relationships/slideLayout" Target="../slideLayouts/slideLayout75.xml"/><Relationship Id="rId15" Type="http://schemas.openxmlformats.org/officeDocument/2006/relationships/slideLayout" Target="../slideLayouts/slideLayout85.xml"/><Relationship Id="rId23" Type="http://schemas.openxmlformats.org/officeDocument/2006/relationships/slideLayout" Target="../slideLayouts/slideLayout93.xml"/><Relationship Id="rId28" Type="http://schemas.openxmlformats.org/officeDocument/2006/relationships/slideLayout" Target="../slideLayouts/slideLayout98.xml"/><Relationship Id="rId36" Type="http://schemas.openxmlformats.org/officeDocument/2006/relationships/slideLayout" Target="../slideLayouts/slideLayout106.xml"/><Relationship Id="rId10" Type="http://schemas.openxmlformats.org/officeDocument/2006/relationships/slideLayout" Target="../slideLayouts/slideLayout80.xml"/><Relationship Id="rId19" Type="http://schemas.openxmlformats.org/officeDocument/2006/relationships/slideLayout" Target="../slideLayouts/slideLayout89.xml"/><Relationship Id="rId3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9.xml"/><Relationship Id="rId14" Type="http://schemas.openxmlformats.org/officeDocument/2006/relationships/slideLayout" Target="../slideLayouts/slideLayout84.xml"/><Relationship Id="rId22" Type="http://schemas.openxmlformats.org/officeDocument/2006/relationships/slideLayout" Target="../slideLayouts/slideLayout92.xml"/><Relationship Id="rId27" Type="http://schemas.openxmlformats.org/officeDocument/2006/relationships/slideLayout" Target="../slideLayouts/slideLayout97.xml"/><Relationship Id="rId30" Type="http://schemas.openxmlformats.org/officeDocument/2006/relationships/slideLayout" Target="../slideLayouts/slideLayout100.xml"/><Relationship Id="rId35" Type="http://schemas.openxmlformats.org/officeDocument/2006/relationships/slideLayout" Target="../slideLayouts/slideLayout105.xml"/><Relationship Id="rId8" Type="http://schemas.openxmlformats.org/officeDocument/2006/relationships/slideLayout" Target="../slideLayouts/slideLayout78.xml"/><Relationship Id="rId3" Type="http://schemas.openxmlformats.org/officeDocument/2006/relationships/slideLayout" Target="../slideLayouts/slideLayout73.xml"/></Relationships>
</file>

<file path=ppt/slideMasters/_rels/slideMaster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20.xml"/><Relationship Id="rId18" Type="http://schemas.openxmlformats.org/officeDocument/2006/relationships/slideLayout" Target="../slideLayouts/slideLayout125.xml"/><Relationship Id="rId26" Type="http://schemas.openxmlformats.org/officeDocument/2006/relationships/slideLayout" Target="../slideLayouts/slideLayout133.xml"/><Relationship Id="rId21" Type="http://schemas.openxmlformats.org/officeDocument/2006/relationships/slideLayout" Target="../slideLayouts/slideLayout128.xml"/><Relationship Id="rId34" Type="http://schemas.openxmlformats.org/officeDocument/2006/relationships/slideLayout" Target="../slideLayouts/slideLayout141.xml"/><Relationship Id="rId7" Type="http://schemas.openxmlformats.org/officeDocument/2006/relationships/slideLayout" Target="../slideLayouts/slideLayout114.xml"/><Relationship Id="rId12" Type="http://schemas.openxmlformats.org/officeDocument/2006/relationships/slideLayout" Target="../slideLayouts/slideLayout119.xml"/><Relationship Id="rId17" Type="http://schemas.openxmlformats.org/officeDocument/2006/relationships/slideLayout" Target="../slideLayouts/slideLayout124.xml"/><Relationship Id="rId25" Type="http://schemas.openxmlformats.org/officeDocument/2006/relationships/slideLayout" Target="../slideLayouts/slideLayout132.xml"/><Relationship Id="rId33" Type="http://schemas.openxmlformats.org/officeDocument/2006/relationships/slideLayout" Target="../slideLayouts/slideLayout140.xml"/><Relationship Id="rId38" Type="http://schemas.openxmlformats.org/officeDocument/2006/relationships/theme" Target="../theme/theme4.xml"/><Relationship Id="rId2" Type="http://schemas.openxmlformats.org/officeDocument/2006/relationships/slideLayout" Target="../slideLayouts/slideLayout109.xml"/><Relationship Id="rId16" Type="http://schemas.openxmlformats.org/officeDocument/2006/relationships/slideLayout" Target="../slideLayouts/slideLayout123.xml"/><Relationship Id="rId20" Type="http://schemas.openxmlformats.org/officeDocument/2006/relationships/slideLayout" Target="../slideLayouts/slideLayout127.xml"/><Relationship Id="rId29" Type="http://schemas.openxmlformats.org/officeDocument/2006/relationships/slideLayout" Target="../slideLayouts/slideLayout136.xml"/><Relationship Id="rId1" Type="http://schemas.openxmlformats.org/officeDocument/2006/relationships/slideLayout" Target="../slideLayouts/slideLayout108.xml"/><Relationship Id="rId6" Type="http://schemas.openxmlformats.org/officeDocument/2006/relationships/slideLayout" Target="../slideLayouts/slideLayout113.xml"/><Relationship Id="rId11" Type="http://schemas.openxmlformats.org/officeDocument/2006/relationships/slideLayout" Target="../slideLayouts/slideLayout118.xml"/><Relationship Id="rId24" Type="http://schemas.openxmlformats.org/officeDocument/2006/relationships/slideLayout" Target="../slideLayouts/slideLayout131.xml"/><Relationship Id="rId32" Type="http://schemas.openxmlformats.org/officeDocument/2006/relationships/slideLayout" Target="../slideLayouts/slideLayout139.xml"/><Relationship Id="rId37" Type="http://schemas.openxmlformats.org/officeDocument/2006/relationships/slideLayout" Target="../slideLayouts/slideLayout144.xml"/><Relationship Id="rId5" Type="http://schemas.openxmlformats.org/officeDocument/2006/relationships/slideLayout" Target="../slideLayouts/slideLayout112.xml"/><Relationship Id="rId15" Type="http://schemas.openxmlformats.org/officeDocument/2006/relationships/slideLayout" Target="../slideLayouts/slideLayout122.xml"/><Relationship Id="rId23" Type="http://schemas.openxmlformats.org/officeDocument/2006/relationships/slideLayout" Target="../slideLayouts/slideLayout130.xml"/><Relationship Id="rId28" Type="http://schemas.openxmlformats.org/officeDocument/2006/relationships/slideLayout" Target="../slideLayouts/slideLayout135.xml"/><Relationship Id="rId36" Type="http://schemas.openxmlformats.org/officeDocument/2006/relationships/slideLayout" Target="../slideLayouts/slideLayout143.xml"/><Relationship Id="rId10" Type="http://schemas.openxmlformats.org/officeDocument/2006/relationships/slideLayout" Target="../slideLayouts/slideLayout117.xml"/><Relationship Id="rId19" Type="http://schemas.openxmlformats.org/officeDocument/2006/relationships/slideLayout" Target="../slideLayouts/slideLayout126.xml"/><Relationship Id="rId31" Type="http://schemas.openxmlformats.org/officeDocument/2006/relationships/slideLayout" Target="../slideLayouts/slideLayout138.xml"/><Relationship Id="rId4" Type="http://schemas.openxmlformats.org/officeDocument/2006/relationships/slideLayout" Target="../slideLayouts/slideLayout111.xml"/><Relationship Id="rId9" Type="http://schemas.openxmlformats.org/officeDocument/2006/relationships/slideLayout" Target="../slideLayouts/slideLayout116.xml"/><Relationship Id="rId14" Type="http://schemas.openxmlformats.org/officeDocument/2006/relationships/slideLayout" Target="../slideLayouts/slideLayout121.xml"/><Relationship Id="rId22" Type="http://schemas.openxmlformats.org/officeDocument/2006/relationships/slideLayout" Target="../slideLayouts/slideLayout129.xml"/><Relationship Id="rId27" Type="http://schemas.openxmlformats.org/officeDocument/2006/relationships/slideLayout" Target="../slideLayouts/slideLayout134.xml"/><Relationship Id="rId30" Type="http://schemas.openxmlformats.org/officeDocument/2006/relationships/slideLayout" Target="../slideLayouts/slideLayout137.xml"/><Relationship Id="rId35" Type="http://schemas.openxmlformats.org/officeDocument/2006/relationships/slideLayout" Target="../slideLayouts/slideLayout142.xml"/><Relationship Id="rId8" Type="http://schemas.openxmlformats.org/officeDocument/2006/relationships/slideLayout" Target="../slideLayouts/slideLayout115.xml"/><Relationship Id="rId3" Type="http://schemas.openxmlformats.org/officeDocument/2006/relationships/slideLayout" Target="../slideLayouts/slideLayout110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2.xml"/><Relationship Id="rId13" Type="http://schemas.openxmlformats.org/officeDocument/2006/relationships/slideLayout" Target="../slideLayouts/slideLayout157.xml"/><Relationship Id="rId3" Type="http://schemas.openxmlformats.org/officeDocument/2006/relationships/slideLayout" Target="../slideLayouts/slideLayout147.xml"/><Relationship Id="rId7" Type="http://schemas.openxmlformats.org/officeDocument/2006/relationships/slideLayout" Target="../slideLayouts/slideLayout151.xml"/><Relationship Id="rId12" Type="http://schemas.openxmlformats.org/officeDocument/2006/relationships/slideLayout" Target="../slideLayouts/slideLayout156.xml"/><Relationship Id="rId2" Type="http://schemas.openxmlformats.org/officeDocument/2006/relationships/slideLayout" Target="../slideLayouts/slideLayout146.xml"/><Relationship Id="rId1" Type="http://schemas.openxmlformats.org/officeDocument/2006/relationships/slideLayout" Target="../slideLayouts/slideLayout145.xml"/><Relationship Id="rId6" Type="http://schemas.openxmlformats.org/officeDocument/2006/relationships/slideLayout" Target="../slideLayouts/slideLayout150.xml"/><Relationship Id="rId11" Type="http://schemas.openxmlformats.org/officeDocument/2006/relationships/slideLayout" Target="../slideLayouts/slideLayout155.xml"/><Relationship Id="rId5" Type="http://schemas.openxmlformats.org/officeDocument/2006/relationships/slideLayout" Target="../slideLayouts/slideLayout149.xml"/><Relationship Id="rId10" Type="http://schemas.openxmlformats.org/officeDocument/2006/relationships/slideLayout" Target="../slideLayouts/slideLayout154.xml"/><Relationship Id="rId4" Type="http://schemas.openxmlformats.org/officeDocument/2006/relationships/slideLayout" Target="../slideLayouts/slideLayout148.xml"/><Relationship Id="rId9" Type="http://schemas.openxmlformats.org/officeDocument/2006/relationships/slideLayout" Target="../slideLayouts/slideLayout153.xml"/><Relationship Id="rId14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183.xml"/><Relationship Id="rId21" Type="http://schemas.openxmlformats.org/officeDocument/2006/relationships/slideLayout" Target="../slideLayouts/slideLayout178.xml"/><Relationship Id="rId42" Type="http://schemas.openxmlformats.org/officeDocument/2006/relationships/slideLayout" Target="../slideLayouts/slideLayout199.xml"/><Relationship Id="rId47" Type="http://schemas.openxmlformats.org/officeDocument/2006/relationships/slideLayout" Target="../slideLayouts/slideLayout204.xml"/><Relationship Id="rId63" Type="http://schemas.openxmlformats.org/officeDocument/2006/relationships/slideLayout" Target="../slideLayouts/slideLayout220.xml"/><Relationship Id="rId68" Type="http://schemas.openxmlformats.org/officeDocument/2006/relationships/slideLayout" Target="../slideLayouts/slideLayout225.xml"/><Relationship Id="rId84" Type="http://schemas.openxmlformats.org/officeDocument/2006/relationships/slideLayout" Target="../slideLayouts/slideLayout241.xml"/><Relationship Id="rId89" Type="http://schemas.openxmlformats.org/officeDocument/2006/relationships/theme" Target="../theme/theme6.xml"/><Relationship Id="rId16" Type="http://schemas.openxmlformats.org/officeDocument/2006/relationships/slideLayout" Target="../slideLayouts/slideLayout173.xml"/><Relationship Id="rId11" Type="http://schemas.openxmlformats.org/officeDocument/2006/relationships/slideLayout" Target="../slideLayouts/slideLayout168.xml"/><Relationship Id="rId32" Type="http://schemas.openxmlformats.org/officeDocument/2006/relationships/slideLayout" Target="../slideLayouts/slideLayout189.xml"/><Relationship Id="rId37" Type="http://schemas.openxmlformats.org/officeDocument/2006/relationships/slideLayout" Target="../slideLayouts/slideLayout194.xml"/><Relationship Id="rId53" Type="http://schemas.openxmlformats.org/officeDocument/2006/relationships/slideLayout" Target="../slideLayouts/slideLayout210.xml"/><Relationship Id="rId58" Type="http://schemas.openxmlformats.org/officeDocument/2006/relationships/slideLayout" Target="../slideLayouts/slideLayout215.xml"/><Relationship Id="rId74" Type="http://schemas.openxmlformats.org/officeDocument/2006/relationships/slideLayout" Target="../slideLayouts/slideLayout231.xml"/><Relationship Id="rId79" Type="http://schemas.openxmlformats.org/officeDocument/2006/relationships/slideLayout" Target="../slideLayouts/slideLayout236.xml"/><Relationship Id="rId5" Type="http://schemas.openxmlformats.org/officeDocument/2006/relationships/slideLayout" Target="../slideLayouts/slideLayout162.xml"/><Relationship Id="rId14" Type="http://schemas.openxmlformats.org/officeDocument/2006/relationships/slideLayout" Target="../slideLayouts/slideLayout171.xml"/><Relationship Id="rId22" Type="http://schemas.openxmlformats.org/officeDocument/2006/relationships/slideLayout" Target="../slideLayouts/slideLayout179.xml"/><Relationship Id="rId27" Type="http://schemas.openxmlformats.org/officeDocument/2006/relationships/slideLayout" Target="../slideLayouts/slideLayout184.xml"/><Relationship Id="rId30" Type="http://schemas.openxmlformats.org/officeDocument/2006/relationships/slideLayout" Target="../slideLayouts/slideLayout187.xml"/><Relationship Id="rId35" Type="http://schemas.openxmlformats.org/officeDocument/2006/relationships/slideLayout" Target="../slideLayouts/slideLayout192.xml"/><Relationship Id="rId43" Type="http://schemas.openxmlformats.org/officeDocument/2006/relationships/slideLayout" Target="../slideLayouts/slideLayout200.xml"/><Relationship Id="rId48" Type="http://schemas.openxmlformats.org/officeDocument/2006/relationships/slideLayout" Target="../slideLayouts/slideLayout205.xml"/><Relationship Id="rId56" Type="http://schemas.openxmlformats.org/officeDocument/2006/relationships/slideLayout" Target="../slideLayouts/slideLayout213.xml"/><Relationship Id="rId64" Type="http://schemas.openxmlformats.org/officeDocument/2006/relationships/slideLayout" Target="../slideLayouts/slideLayout221.xml"/><Relationship Id="rId69" Type="http://schemas.openxmlformats.org/officeDocument/2006/relationships/slideLayout" Target="../slideLayouts/slideLayout226.xml"/><Relationship Id="rId77" Type="http://schemas.openxmlformats.org/officeDocument/2006/relationships/slideLayout" Target="../slideLayouts/slideLayout234.xml"/><Relationship Id="rId8" Type="http://schemas.openxmlformats.org/officeDocument/2006/relationships/slideLayout" Target="../slideLayouts/slideLayout165.xml"/><Relationship Id="rId51" Type="http://schemas.openxmlformats.org/officeDocument/2006/relationships/slideLayout" Target="../slideLayouts/slideLayout208.xml"/><Relationship Id="rId72" Type="http://schemas.openxmlformats.org/officeDocument/2006/relationships/slideLayout" Target="../slideLayouts/slideLayout229.xml"/><Relationship Id="rId80" Type="http://schemas.openxmlformats.org/officeDocument/2006/relationships/slideLayout" Target="../slideLayouts/slideLayout237.xml"/><Relationship Id="rId85" Type="http://schemas.openxmlformats.org/officeDocument/2006/relationships/slideLayout" Target="../slideLayouts/slideLayout242.xml"/><Relationship Id="rId3" Type="http://schemas.openxmlformats.org/officeDocument/2006/relationships/slideLayout" Target="../slideLayouts/slideLayout160.xml"/><Relationship Id="rId12" Type="http://schemas.openxmlformats.org/officeDocument/2006/relationships/slideLayout" Target="../slideLayouts/slideLayout169.xml"/><Relationship Id="rId17" Type="http://schemas.openxmlformats.org/officeDocument/2006/relationships/slideLayout" Target="../slideLayouts/slideLayout174.xml"/><Relationship Id="rId25" Type="http://schemas.openxmlformats.org/officeDocument/2006/relationships/slideLayout" Target="../slideLayouts/slideLayout182.xml"/><Relationship Id="rId33" Type="http://schemas.openxmlformats.org/officeDocument/2006/relationships/slideLayout" Target="../slideLayouts/slideLayout190.xml"/><Relationship Id="rId38" Type="http://schemas.openxmlformats.org/officeDocument/2006/relationships/slideLayout" Target="../slideLayouts/slideLayout195.xml"/><Relationship Id="rId46" Type="http://schemas.openxmlformats.org/officeDocument/2006/relationships/slideLayout" Target="../slideLayouts/slideLayout203.xml"/><Relationship Id="rId59" Type="http://schemas.openxmlformats.org/officeDocument/2006/relationships/slideLayout" Target="../slideLayouts/slideLayout216.xml"/><Relationship Id="rId67" Type="http://schemas.openxmlformats.org/officeDocument/2006/relationships/slideLayout" Target="../slideLayouts/slideLayout224.xml"/><Relationship Id="rId20" Type="http://schemas.openxmlformats.org/officeDocument/2006/relationships/slideLayout" Target="../slideLayouts/slideLayout177.xml"/><Relationship Id="rId41" Type="http://schemas.openxmlformats.org/officeDocument/2006/relationships/slideLayout" Target="../slideLayouts/slideLayout198.xml"/><Relationship Id="rId54" Type="http://schemas.openxmlformats.org/officeDocument/2006/relationships/slideLayout" Target="../slideLayouts/slideLayout211.xml"/><Relationship Id="rId62" Type="http://schemas.openxmlformats.org/officeDocument/2006/relationships/slideLayout" Target="../slideLayouts/slideLayout219.xml"/><Relationship Id="rId70" Type="http://schemas.openxmlformats.org/officeDocument/2006/relationships/slideLayout" Target="../slideLayouts/slideLayout227.xml"/><Relationship Id="rId75" Type="http://schemas.openxmlformats.org/officeDocument/2006/relationships/slideLayout" Target="../slideLayouts/slideLayout232.xml"/><Relationship Id="rId83" Type="http://schemas.openxmlformats.org/officeDocument/2006/relationships/slideLayout" Target="../slideLayouts/slideLayout240.xml"/><Relationship Id="rId88" Type="http://schemas.openxmlformats.org/officeDocument/2006/relationships/slideLayout" Target="../slideLayouts/slideLayout245.xml"/><Relationship Id="rId1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63.xml"/><Relationship Id="rId15" Type="http://schemas.openxmlformats.org/officeDocument/2006/relationships/slideLayout" Target="../slideLayouts/slideLayout172.xml"/><Relationship Id="rId23" Type="http://schemas.openxmlformats.org/officeDocument/2006/relationships/slideLayout" Target="../slideLayouts/slideLayout180.xml"/><Relationship Id="rId28" Type="http://schemas.openxmlformats.org/officeDocument/2006/relationships/slideLayout" Target="../slideLayouts/slideLayout185.xml"/><Relationship Id="rId36" Type="http://schemas.openxmlformats.org/officeDocument/2006/relationships/slideLayout" Target="../slideLayouts/slideLayout193.xml"/><Relationship Id="rId49" Type="http://schemas.openxmlformats.org/officeDocument/2006/relationships/slideLayout" Target="../slideLayouts/slideLayout206.xml"/><Relationship Id="rId57" Type="http://schemas.openxmlformats.org/officeDocument/2006/relationships/slideLayout" Target="../slideLayouts/slideLayout214.xml"/><Relationship Id="rId10" Type="http://schemas.openxmlformats.org/officeDocument/2006/relationships/slideLayout" Target="../slideLayouts/slideLayout167.xml"/><Relationship Id="rId31" Type="http://schemas.openxmlformats.org/officeDocument/2006/relationships/slideLayout" Target="../slideLayouts/slideLayout188.xml"/><Relationship Id="rId44" Type="http://schemas.openxmlformats.org/officeDocument/2006/relationships/slideLayout" Target="../slideLayouts/slideLayout201.xml"/><Relationship Id="rId52" Type="http://schemas.openxmlformats.org/officeDocument/2006/relationships/slideLayout" Target="../slideLayouts/slideLayout209.xml"/><Relationship Id="rId60" Type="http://schemas.openxmlformats.org/officeDocument/2006/relationships/slideLayout" Target="../slideLayouts/slideLayout217.xml"/><Relationship Id="rId65" Type="http://schemas.openxmlformats.org/officeDocument/2006/relationships/slideLayout" Target="../slideLayouts/slideLayout222.xml"/><Relationship Id="rId73" Type="http://schemas.openxmlformats.org/officeDocument/2006/relationships/slideLayout" Target="../slideLayouts/slideLayout230.xml"/><Relationship Id="rId78" Type="http://schemas.openxmlformats.org/officeDocument/2006/relationships/slideLayout" Target="../slideLayouts/slideLayout235.xml"/><Relationship Id="rId81" Type="http://schemas.openxmlformats.org/officeDocument/2006/relationships/slideLayout" Target="../slideLayouts/slideLayout238.xml"/><Relationship Id="rId86" Type="http://schemas.openxmlformats.org/officeDocument/2006/relationships/slideLayout" Target="../slideLayouts/slideLayout243.xml"/><Relationship Id="rId4" Type="http://schemas.openxmlformats.org/officeDocument/2006/relationships/slideLayout" Target="../slideLayouts/slideLayout161.xml"/><Relationship Id="rId9" Type="http://schemas.openxmlformats.org/officeDocument/2006/relationships/slideLayout" Target="../slideLayouts/slideLayout166.xml"/><Relationship Id="rId13" Type="http://schemas.openxmlformats.org/officeDocument/2006/relationships/slideLayout" Target="../slideLayouts/slideLayout170.xml"/><Relationship Id="rId18" Type="http://schemas.openxmlformats.org/officeDocument/2006/relationships/slideLayout" Target="../slideLayouts/slideLayout175.xml"/><Relationship Id="rId39" Type="http://schemas.openxmlformats.org/officeDocument/2006/relationships/slideLayout" Target="../slideLayouts/slideLayout196.xml"/><Relationship Id="rId34" Type="http://schemas.openxmlformats.org/officeDocument/2006/relationships/slideLayout" Target="../slideLayouts/slideLayout191.xml"/><Relationship Id="rId50" Type="http://schemas.openxmlformats.org/officeDocument/2006/relationships/slideLayout" Target="../slideLayouts/slideLayout207.xml"/><Relationship Id="rId55" Type="http://schemas.openxmlformats.org/officeDocument/2006/relationships/slideLayout" Target="../slideLayouts/slideLayout212.xml"/><Relationship Id="rId76" Type="http://schemas.openxmlformats.org/officeDocument/2006/relationships/slideLayout" Target="../slideLayouts/slideLayout233.xml"/><Relationship Id="rId7" Type="http://schemas.openxmlformats.org/officeDocument/2006/relationships/slideLayout" Target="../slideLayouts/slideLayout164.xml"/><Relationship Id="rId71" Type="http://schemas.openxmlformats.org/officeDocument/2006/relationships/slideLayout" Target="../slideLayouts/slideLayout228.xml"/><Relationship Id="rId2" Type="http://schemas.openxmlformats.org/officeDocument/2006/relationships/slideLayout" Target="../slideLayouts/slideLayout159.xml"/><Relationship Id="rId29" Type="http://schemas.openxmlformats.org/officeDocument/2006/relationships/slideLayout" Target="../slideLayouts/slideLayout186.xml"/><Relationship Id="rId24" Type="http://schemas.openxmlformats.org/officeDocument/2006/relationships/slideLayout" Target="../slideLayouts/slideLayout181.xml"/><Relationship Id="rId40" Type="http://schemas.openxmlformats.org/officeDocument/2006/relationships/slideLayout" Target="../slideLayouts/slideLayout197.xml"/><Relationship Id="rId45" Type="http://schemas.openxmlformats.org/officeDocument/2006/relationships/slideLayout" Target="../slideLayouts/slideLayout202.xml"/><Relationship Id="rId66" Type="http://schemas.openxmlformats.org/officeDocument/2006/relationships/slideLayout" Target="../slideLayouts/slideLayout223.xml"/><Relationship Id="rId87" Type="http://schemas.openxmlformats.org/officeDocument/2006/relationships/slideLayout" Target="../slideLayouts/slideLayout244.xml"/><Relationship Id="rId61" Type="http://schemas.openxmlformats.org/officeDocument/2006/relationships/slideLayout" Target="../slideLayouts/slideLayout218.xml"/><Relationship Id="rId82" Type="http://schemas.openxmlformats.org/officeDocument/2006/relationships/slideLayout" Target="../slideLayouts/slideLayout239.xml"/><Relationship Id="rId19" Type="http://schemas.openxmlformats.org/officeDocument/2006/relationships/slideLayout" Target="../slideLayouts/slideLayout176.xml"/></Relationships>
</file>

<file path=ppt/slideMasters/_rels/slideMaster7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71.xml"/><Relationship Id="rId21" Type="http://schemas.openxmlformats.org/officeDocument/2006/relationships/slideLayout" Target="../slideLayouts/slideLayout266.xml"/><Relationship Id="rId42" Type="http://schemas.openxmlformats.org/officeDocument/2006/relationships/slideLayout" Target="../slideLayouts/slideLayout287.xml"/><Relationship Id="rId47" Type="http://schemas.openxmlformats.org/officeDocument/2006/relationships/slideLayout" Target="../slideLayouts/slideLayout292.xml"/><Relationship Id="rId63" Type="http://schemas.openxmlformats.org/officeDocument/2006/relationships/slideLayout" Target="../slideLayouts/slideLayout308.xml"/><Relationship Id="rId68" Type="http://schemas.openxmlformats.org/officeDocument/2006/relationships/slideLayout" Target="../slideLayouts/slideLayout313.xml"/><Relationship Id="rId84" Type="http://schemas.openxmlformats.org/officeDocument/2006/relationships/slideLayout" Target="../slideLayouts/slideLayout329.xml"/><Relationship Id="rId89" Type="http://schemas.openxmlformats.org/officeDocument/2006/relationships/theme" Target="../theme/theme7.xml"/><Relationship Id="rId16" Type="http://schemas.openxmlformats.org/officeDocument/2006/relationships/slideLayout" Target="../slideLayouts/slideLayout261.xml"/><Relationship Id="rId11" Type="http://schemas.openxmlformats.org/officeDocument/2006/relationships/slideLayout" Target="../slideLayouts/slideLayout256.xml"/><Relationship Id="rId32" Type="http://schemas.openxmlformats.org/officeDocument/2006/relationships/slideLayout" Target="../slideLayouts/slideLayout277.xml"/><Relationship Id="rId37" Type="http://schemas.openxmlformats.org/officeDocument/2006/relationships/slideLayout" Target="../slideLayouts/slideLayout282.xml"/><Relationship Id="rId53" Type="http://schemas.openxmlformats.org/officeDocument/2006/relationships/slideLayout" Target="../slideLayouts/slideLayout298.xml"/><Relationship Id="rId58" Type="http://schemas.openxmlformats.org/officeDocument/2006/relationships/slideLayout" Target="../slideLayouts/slideLayout303.xml"/><Relationship Id="rId74" Type="http://schemas.openxmlformats.org/officeDocument/2006/relationships/slideLayout" Target="../slideLayouts/slideLayout319.xml"/><Relationship Id="rId79" Type="http://schemas.openxmlformats.org/officeDocument/2006/relationships/slideLayout" Target="../slideLayouts/slideLayout324.xml"/><Relationship Id="rId5" Type="http://schemas.openxmlformats.org/officeDocument/2006/relationships/slideLayout" Target="../slideLayouts/slideLayout250.xml"/><Relationship Id="rId14" Type="http://schemas.openxmlformats.org/officeDocument/2006/relationships/slideLayout" Target="../slideLayouts/slideLayout259.xml"/><Relationship Id="rId22" Type="http://schemas.openxmlformats.org/officeDocument/2006/relationships/slideLayout" Target="../slideLayouts/slideLayout267.xml"/><Relationship Id="rId27" Type="http://schemas.openxmlformats.org/officeDocument/2006/relationships/slideLayout" Target="../slideLayouts/slideLayout272.xml"/><Relationship Id="rId30" Type="http://schemas.openxmlformats.org/officeDocument/2006/relationships/slideLayout" Target="../slideLayouts/slideLayout275.xml"/><Relationship Id="rId35" Type="http://schemas.openxmlformats.org/officeDocument/2006/relationships/slideLayout" Target="../slideLayouts/slideLayout280.xml"/><Relationship Id="rId43" Type="http://schemas.openxmlformats.org/officeDocument/2006/relationships/slideLayout" Target="../slideLayouts/slideLayout288.xml"/><Relationship Id="rId48" Type="http://schemas.openxmlformats.org/officeDocument/2006/relationships/slideLayout" Target="../slideLayouts/slideLayout293.xml"/><Relationship Id="rId56" Type="http://schemas.openxmlformats.org/officeDocument/2006/relationships/slideLayout" Target="../slideLayouts/slideLayout301.xml"/><Relationship Id="rId64" Type="http://schemas.openxmlformats.org/officeDocument/2006/relationships/slideLayout" Target="../slideLayouts/slideLayout309.xml"/><Relationship Id="rId69" Type="http://schemas.openxmlformats.org/officeDocument/2006/relationships/slideLayout" Target="../slideLayouts/slideLayout314.xml"/><Relationship Id="rId77" Type="http://schemas.openxmlformats.org/officeDocument/2006/relationships/slideLayout" Target="../slideLayouts/slideLayout322.xml"/><Relationship Id="rId8" Type="http://schemas.openxmlformats.org/officeDocument/2006/relationships/slideLayout" Target="../slideLayouts/slideLayout253.xml"/><Relationship Id="rId51" Type="http://schemas.openxmlformats.org/officeDocument/2006/relationships/slideLayout" Target="../slideLayouts/slideLayout296.xml"/><Relationship Id="rId72" Type="http://schemas.openxmlformats.org/officeDocument/2006/relationships/slideLayout" Target="../slideLayouts/slideLayout317.xml"/><Relationship Id="rId80" Type="http://schemas.openxmlformats.org/officeDocument/2006/relationships/slideLayout" Target="../slideLayouts/slideLayout325.xml"/><Relationship Id="rId85" Type="http://schemas.openxmlformats.org/officeDocument/2006/relationships/slideLayout" Target="../slideLayouts/slideLayout330.xml"/><Relationship Id="rId3" Type="http://schemas.openxmlformats.org/officeDocument/2006/relationships/slideLayout" Target="../slideLayouts/slideLayout248.xml"/><Relationship Id="rId12" Type="http://schemas.openxmlformats.org/officeDocument/2006/relationships/slideLayout" Target="../slideLayouts/slideLayout257.xml"/><Relationship Id="rId17" Type="http://schemas.openxmlformats.org/officeDocument/2006/relationships/slideLayout" Target="../slideLayouts/slideLayout262.xml"/><Relationship Id="rId25" Type="http://schemas.openxmlformats.org/officeDocument/2006/relationships/slideLayout" Target="../slideLayouts/slideLayout270.xml"/><Relationship Id="rId33" Type="http://schemas.openxmlformats.org/officeDocument/2006/relationships/slideLayout" Target="../slideLayouts/slideLayout278.xml"/><Relationship Id="rId38" Type="http://schemas.openxmlformats.org/officeDocument/2006/relationships/slideLayout" Target="../slideLayouts/slideLayout283.xml"/><Relationship Id="rId46" Type="http://schemas.openxmlformats.org/officeDocument/2006/relationships/slideLayout" Target="../slideLayouts/slideLayout291.xml"/><Relationship Id="rId59" Type="http://schemas.openxmlformats.org/officeDocument/2006/relationships/slideLayout" Target="../slideLayouts/slideLayout304.xml"/><Relationship Id="rId67" Type="http://schemas.openxmlformats.org/officeDocument/2006/relationships/slideLayout" Target="../slideLayouts/slideLayout312.xml"/><Relationship Id="rId20" Type="http://schemas.openxmlformats.org/officeDocument/2006/relationships/slideLayout" Target="../slideLayouts/slideLayout265.xml"/><Relationship Id="rId41" Type="http://schemas.openxmlformats.org/officeDocument/2006/relationships/slideLayout" Target="../slideLayouts/slideLayout286.xml"/><Relationship Id="rId54" Type="http://schemas.openxmlformats.org/officeDocument/2006/relationships/slideLayout" Target="../slideLayouts/slideLayout299.xml"/><Relationship Id="rId62" Type="http://schemas.openxmlformats.org/officeDocument/2006/relationships/slideLayout" Target="../slideLayouts/slideLayout307.xml"/><Relationship Id="rId70" Type="http://schemas.openxmlformats.org/officeDocument/2006/relationships/slideLayout" Target="../slideLayouts/slideLayout315.xml"/><Relationship Id="rId75" Type="http://schemas.openxmlformats.org/officeDocument/2006/relationships/slideLayout" Target="../slideLayouts/slideLayout320.xml"/><Relationship Id="rId83" Type="http://schemas.openxmlformats.org/officeDocument/2006/relationships/slideLayout" Target="../slideLayouts/slideLayout328.xml"/><Relationship Id="rId88" Type="http://schemas.openxmlformats.org/officeDocument/2006/relationships/slideLayout" Target="../slideLayouts/slideLayout333.xml"/><Relationship Id="rId1" Type="http://schemas.openxmlformats.org/officeDocument/2006/relationships/slideLayout" Target="../slideLayouts/slideLayout246.xml"/><Relationship Id="rId6" Type="http://schemas.openxmlformats.org/officeDocument/2006/relationships/slideLayout" Target="../slideLayouts/slideLayout251.xml"/><Relationship Id="rId15" Type="http://schemas.openxmlformats.org/officeDocument/2006/relationships/slideLayout" Target="../slideLayouts/slideLayout260.xml"/><Relationship Id="rId23" Type="http://schemas.openxmlformats.org/officeDocument/2006/relationships/slideLayout" Target="../slideLayouts/slideLayout268.xml"/><Relationship Id="rId28" Type="http://schemas.openxmlformats.org/officeDocument/2006/relationships/slideLayout" Target="../slideLayouts/slideLayout273.xml"/><Relationship Id="rId36" Type="http://schemas.openxmlformats.org/officeDocument/2006/relationships/slideLayout" Target="../slideLayouts/slideLayout281.xml"/><Relationship Id="rId49" Type="http://schemas.openxmlformats.org/officeDocument/2006/relationships/slideLayout" Target="../slideLayouts/slideLayout294.xml"/><Relationship Id="rId57" Type="http://schemas.openxmlformats.org/officeDocument/2006/relationships/slideLayout" Target="../slideLayouts/slideLayout302.xml"/><Relationship Id="rId10" Type="http://schemas.openxmlformats.org/officeDocument/2006/relationships/slideLayout" Target="../slideLayouts/slideLayout255.xml"/><Relationship Id="rId31" Type="http://schemas.openxmlformats.org/officeDocument/2006/relationships/slideLayout" Target="../slideLayouts/slideLayout276.xml"/><Relationship Id="rId44" Type="http://schemas.openxmlformats.org/officeDocument/2006/relationships/slideLayout" Target="../slideLayouts/slideLayout289.xml"/><Relationship Id="rId52" Type="http://schemas.openxmlformats.org/officeDocument/2006/relationships/slideLayout" Target="../slideLayouts/slideLayout297.xml"/><Relationship Id="rId60" Type="http://schemas.openxmlformats.org/officeDocument/2006/relationships/slideLayout" Target="../slideLayouts/slideLayout305.xml"/><Relationship Id="rId65" Type="http://schemas.openxmlformats.org/officeDocument/2006/relationships/slideLayout" Target="../slideLayouts/slideLayout310.xml"/><Relationship Id="rId73" Type="http://schemas.openxmlformats.org/officeDocument/2006/relationships/slideLayout" Target="../slideLayouts/slideLayout318.xml"/><Relationship Id="rId78" Type="http://schemas.openxmlformats.org/officeDocument/2006/relationships/slideLayout" Target="../slideLayouts/slideLayout323.xml"/><Relationship Id="rId81" Type="http://schemas.openxmlformats.org/officeDocument/2006/relationships/slideLayout" Target="../slideLayouts/slideLayout326.xml"/><Relationship Id="rId86" Type="http://schemas.openxmlformats.org/officeDocument/2006/relationships/slideLayout" Target="../slideLayouts/slideLayout331.xml"/><Relationship Id="rId4" Type="http://schemas.openxmlformats.org/officeDocument/2006/relationships/slideLayout" Target="../slideLayouts/slideLayout249.xml"/><Relationship Id="rId9" Type="http://schemas.openxmlformats.org/officeDocument/2006/relationships/slideLayout" Target="../slideLayouts/slideLayout254.xml"/><Relationship Id="rId13" Type="http://schemas.openxmlformats.org/officeDocument/2006/relationships/slideLayout" Target="../slideLayouts/slideLayout258.xml"/><Relationship Id="rId18" Type="http://schemas.openxmlformats.org/officeDocument/2006/relationships/slideLayout" Target="../slideLayouts/slideLayout263.xml"/><Relationship Id="rId39" Type="http://schemas.openxmlformats.org/officeDocument/2006/relationships/slideLayout" Target="../slideLayouts/slideLayout284.xml"/><Relationship Id="rId34" Type="http://schemas.openxmlformats.org/officeDocument/2006/relationships/slideLayout" Target="../slideLayouts/slideLayout279.xml"/><Relationship Id="rId50" Type="http://schemas.openxmlformats.org/officeDocument/2006/relationships/slideLayout" Target="../slideLayouts/slideLayout295.xml"/><Relationship Id="rId55" Type="http://schemas.openxmlformats.org/officeDocument/2006/relationships/slideLayout" Target="../slideLayouts/slideLayout300.xml"/><Relationship Id="rId76" Type="http://schemas.openxmlformats.org/officeDocument/2006/relationships/slideLayout" Target="../slideLayouts/slideLayout321.xml"/><Relationship Id="rId7" Type="http://schemas.openxmlformats.org/officeDocument/2006/relationships/slideLayout" Target="../slideLayouts/slideLayout252.xml"/><Relationship Id="rId71" Type="http://schemas.openxmlformats.org/officeDocument/2006/relationships/slideLayout" Target="../slideLayouts/slideLayout316.xml"/><Relationship Id="rId2" Type="http://schemas.openxmlformats.org/officeDocument/2006/relationships/slideLayout" Target="../slideLayouts/slideLayout247.xml"/><Relationship Id="rId29" Type="http://schemas.openxmlformats.org/officeDocument/2006/relationships/slideLayout" Target="../slideLayouts/slideLayout274.xml"/><Relationship Id="rId24" Type="http://schemas.openxmlformats.org/officeDocument/2006/relationships/slideLayout" Target="../slideLayouts/slideLayout269.xml"/><Relationship Id="rId40" Type="http://schemas.openxmlformats.org/officeDocument/2006/relationships/slideLayout" Target="../slideLayouts/slideLayout285.xml"/><Relationship Id="rId45" Type="http://schemas.openxmlformats.org/officeDocument/2006/relationships/slideLayout" Target="../slideLayouts/slideLayout290.xml"/><Relationship Id="rId66" Type="http://schemas.openxmlformats.org/officeDocument/2006/relationships/slideLayout" Target="../slideLayouts/slideLayout311.xml"/><Relationship Id="rId87" Type="http://schemas.openxmlformats.org/officeDocument/2006/relationships/slideLayout" Target="../slideLayouts/slideLayout332.xml"/><Relationship Id="rId61" Type="http://schemas.openxmlformats.org/officeDocument/2006/relationships/slideLayout" Target="../slideLayouts/slideLayout306.xml"/><Relationship Id="rId82" Type="http://schemas.openxmlformats.org/officeDocument/2006/relationships/slideLayout" Target="../slideLayouts/slideLayout327.xml"/><Relationship Id="rId19" Type="http://schemas.openxmlformats.org/officeDocument/2006/relationships/slideLayout" Target="../slideLayouts/slideLayout264.xml"/></Relationships>
</file>

<file path=ppt/slideMasters/_rels/slideMaster8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346.xml"/><Relationship Id="rId18" Type="http://schemas.openxmlformats.org/officeDocument/2006/relationships/slideLayout" Target="../slideLayouts/slideLayout351.xml"/><Relationship Id="rId26" Type="http://schemas.openxmlformats.org/officeDocument/2006/relationships/slideLayout" Target="../slideLayouts/slideLayout359.xml"/><Relationship Id="rId21" Type="http://schemas.openxmlformats.org/officeDocument/2006/relationships/slideLayout" Target="../slideLayouts/slideLayout354.xml"/><Relationship Id="rId34" Type="http://schemas.openxmlformats.org/officeDocument/2006/relationships/slideLayout" Target="../slideLayouts/slideLayout367.xml"/><Relationship Id="rId7" Type="http://schemas.openxmlformats.org/officeDocument/2006/relationships/slideLayout" Target="../slideLayouts/slideLayout340.xml"/><Relationship Id="rId12" Type="http://schemas.openxmlformats.org/officeDocument/2006/relationships/slideLayout" Target="../slideLayouts/slideLayout345.xml"/><Relationship Id="rId17" Type="http://schemas.openxmlformats.org/officeDocument/2006/relationships/slideLayout" Target="../slideLayouts/slideLayout350.xml"/><Relationship Id="rId25" Type="http://schemas.openxmlformats.org/officeDocument/2006/relationships/slideLayout" Target="../slideLayouts/slideLayout358.xml"/><Relationship Id="rId33" Type="http://schemas.openxmlformats.org/officeDocument/2006/relationships/slideLayout" Target="../slideLayouts/slideLayout366.xml"/><Relationship Id="rId38" Type="http://schemas.openxmlformats.org/officeDocument/2006/relationships/theme" Target="../theme/theme8.xml"/><Relationship Id="rId2" Type="http://schemas.openxmlformats.org/officeDocument/2006/relationships/slideLayout" Target="../slideLayouts/slideLayout335.xml"/><Relationship Id="rId16" Type="http://schemas.openxmlformats.org/officeDocument/2006/relationships/slideLayout" Target="../slideLayouts/slideLayout349.xml"/><Relationship Id="rId20" Type="http://schemas.openxmlformats.org/officeDocument/2006/relationships/slideLayout" Target="../slideLayouts/slideLayout353.xml"/><Relationship Id="rId29" Type="http://schemas.openxmlformats.org/officeDocument/2006/relationships/slideLayout" Target="../slideLayouts/slideLayout362.xml"/><Relationship Id="rId1" Type="http://schemas.openxmlformats.org/officeDocument/2006/relationships/slideLayout" Target="../slideLayouts/slideLayout334.xml"/><Relationship Id="rId6" Type="http://schemas.openxmlformats.org/officeDocument/2006/relationships/slideLayout" Target="../slideLayouts/slideLayout339.xml"/><Relationship Id="rId11" Type="http://schemas.openxmlformats.org/officeDocument/2006/relationships/slideLayout" Target="../slideLayouts/slideLayout344.xml"/><Relationship Id="rId24" Type="http://schemas.openxmlformats.org/officeDocument/2006/relationships/slideLayout" Target="../slideLayouts/slideLayout357.xml"/><Relationship Id="rId32" Type="http://schemas.openxmlformats.org/officeDocument/2006/relationships/slideLayout" Target="../slideLayouts/slideLayout365.xml"/><Relationship Id="rId37" Type="http://schemas.openxmlformats.org/officeDocument/2006/relationships/slideLayout" Target="../slideLayouts/slideLayout370.xml"/><Relationship Id="rId5" Type="http://schemas.openxmlformats.org/officeDocument/2006/relationships/slideLayout" Target="../slideLayouts/slideLayout338.xml"/><Relationship Id="rId15" Type="http://schemas.openxmlformats.org/officeDocument/2006/relationships/slideLayout" Target="../slideLayouts/slideLayout348.xml"/><Relationship Id="rId23" Type="http://schemas.openxmlformats.org/officeDocument/2006/relationships/slideLayout" Target="../slideLayouts/slideLayout356.xml"/><Relationship Id="rId28" Type="http://schemas.openxmlformats.org/officeDocument/2006/relationships/slideLayout" Target="../slideLayouts/slideLayout361.xml"/><Relationship Id="rId36" Type="http://schemas.openxmlformats.org/officeDocument/2006/relationships/slideLayout" Target="../slideLayouts/slideLayout369.xml"/><Relationship Id="rId10" Type="http://schemas.openxmlformats.org/officeDocument/2006/relationships/slideLayout" Target="../slideLayouts/slideLayout343.xml"/><Relationship Id="rId19" Type="http://schemas.openxmlformats.org/officeDocument/2006/relationships/slideLayout" Target="../slideLayouts/slideLayout352.xml"/><Relationship Id="rId31" Type="http://schemas.openxmlformats.org/officeDocument/2006/relationships/slideLayout" Target="../slideLayouts/slideLayout364.xml"/><Relationship Id="rId4" Type="http://schemas.openxmlformats.org/officeDocument/2006/relationships/slideLayout" Target="../slideLayouts/slideLayout337.xml"/><Relationship Id="rId9" Type="http://schemas.openxmlformats.org/officeDocument/2006/relationships/slideLayout" Target="../slideLayouts/slideLayout342.xml"/><Relationship Id="rId14" Type="http://schemas.openxmlformats.org/officeDocument/2006/relationships/slideLayout" Target="../slideLayouts/slideLayout347.xml"/><Relationship Id="rId22" Type="http://schemas.openxmlformats.org/officeDocument/2006/relationships/slideLayout" Target="../slideLayouts/slideLayout355.xml"/><Relationship Id="rId27" Type="http://schemas.openxmlformats.org/officeDocument/2006/relationships/slideLayout" Target="../slideLayouts/slideLayout360.xml"/><Relationship Id="rId30" Type="http://schemas.openxmlformats.org/officeDocument/2006/relationships/slideLayout" Target="../slideLayouts/slideLayout363.xml"/><Relationship Id="rId35" Type="http://schemas.openxmlformats.org/officeDocument/2006/relationships/slideLayout" Target="../slideLayouts/slideLayout368.xml"/><Relationship Id="rId8" Type="http://schemas.openxmlformats.org/officeDocument/2006/relationships/slideLayout" Target="../slideLayouts/slideLayout341.xml"/><Relationship Id="rId3" Type="http://schemas.openxmlformats.org/officeDocument/2006/relationships/slideLayout" Target="../slideLayouts/slideLayout336.xml"/></Relationships>
</file>

<file path=ppt/slideMasters/_rels/slideMaster9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383.xml"/><Relationship Id="rId18" Type="http://schemas.openxmlformats.org/officeDocument/2006/relationships/slideLayout" Target="../slideLayouts/slideLayout388.xml"/><Relationship Id="rId26" Type="http://schemas.openxmlformats.org/officeDocument/2006/relationships/slideLayout" Target="../slideLayouts/slideLayout396.xml"/><Relationship Id="rId21" Type="http://schemas.openxmlformats.org/officeDocument/2006/relationships/slideLayout" Target="../slideLayouts/slideLayout391.xml"/><Relationship Id="rId34" Type="http://schemas.openxmlformats.org/officeDocument/2006/relationships/slideLayout" Target="../slideLayouts/slideLayout404.xml"/><Relationship Id="rId7" Type="http://schemas.openxmlformats.org/officeDocument/2006/relationships/slideLayout" Target="../slideLayouts/slideLayout377.xml"/><Relationship Id="rId12" Type="http://schemas.openxmlformats.org/officeDocument/2006/relationships/slideLayout" Target="../slideLayouts/slideLayout382.xml"/><Relationship Id="rId17" Type="http://schemas.openxmlformats.org/officeDocument/2006/relationships/slideLayout" Target="../slideLayouts/slideLayout387.xml"/><Relationship Id="rId25" Type="http://schemas.openxmlformats.org/officeDocument/2006/relationships/slideLayout" Target="../slideLayouts/slideLayout395.xml"/><Relationship Id="rId33" Type="http://schemas.openxmlformats.org/officeDocument/2006/relationships/slideLayout" Target="../slideLayouts/slideLayout403.xml"/><Relationship Id="rId2" Type="http://schemas.openxmlformats.org/officeDocument/2006/relationships/slideLayout" Target="../slideLayouts/slideLayout372.xml"/><Relationship Id="rId16" Type="http://schemas.openxmlformats.org/officeDocument/2006/relationships/slideLayout" Target="../slideLayouts/slideLayout386.xml"/><Relationship Id="rId20" Type="http://schemas.openxmlformats.org/officeDocument/2006/relationships/slideLayout" Target="../slideLayouts/slideLayout390.xml"/><Relationship Id="rId29" Type="http://schemas.openxmlformats.org/officeDocument/2006/relationships/slideLayout" Target="../slideLayouts/slideLayout399.xml"/><Relationship Id="rId1" Type="http://schemas.openxmlformats.org/officeDocument/2006/relationships/slideLayout" Target="../slideLayouts/slideLayout371.xml"/><Relationship Id="rId6" Type="http://schemas.openxmlformats.org/officeDocument/2006/relationships/slideLayout" Target="../slideLayouts/slideLayout376.xml"/><Relationship Id="rId11" Type="http://schemas.openxmlformats.org/officeDocument/2006/relationships/slideLayout" Target="../slideLayouts/slideLayout381.xml"/><Relationship Id="rId24" Type="http://schemas.openxmlformats.org/officeDocument/2006/relationships/slideLayout" Target="../slideLayouts/slideLayout394.xml"/><Relationship Id="rId32" Type="http://schemas.openxmlformats.org/officeDocument/2006/relationships/slideLayout" Target="../slideLayouts/slideLayout402.xml"/><Relationship Id="rId37" Type="http://schemas.openxmlformats.org/officeDocument/2006/relationships/theme" Target="../theme/theme9.xml"/><Relationship Id="rId5" Type="http://schemas.openxmlformats.org/officeDocument/2006/relationships/slideLayout" Target="../slideLayouts/slideLayout375.xml"/><Relationship Id="rId15" Type="http://schemas.openxmlformats.org/officeDocument/2006/relationships/slideLayout" Target="../slideLayouts/slideLayout385.xml"/><Relationship Id="rId23" Type="http://schemas.openxmlformats.org/officeDocument/2006/relationships/slideLayout" Target="../slideLayouts/slideLayout393.xml"/><Relationship Id="rId28" Type="http://schemas.openxmlformats.org/officeDocument/2006/relationships/slideLayout" Target="../slideLayouts/slideLayout398.xml"/><Relationship Id="rId36" Type="http://schemas.openxmlformats.org/officeDocument/2006/relationships/slideLayout" Target="../slideLayouts/slideLayout406.xml"/><Relationship Id="rId10" Type="http://schemas.openxmlformats.org/officeDocument/2006/relationships/slideLayout" Target="../slideLayouts/slideLayout380.xml"/><Relationship Id="rId19" Type="http://schemas.openxmlformats.org/officeDocument/2006/relationships/slideLayout" Target="../slideLayouts/slideLayout389.xml"/><Relationship Id="rId31" Type="http://schemas.openxmlformats.org/officeDocument/2006/relationships/slideLayout" Target="../slideLayouts/slideLayout401.xml"/><Relationship Id="rId4" Type="http://schemas.openxmlformats.org/officeDocument/2006/relationships/slideLayout" Target="../slideLayouts/slideLayout374.xml"/><Relationship Id="rId9" Type="http://schemas.openxmlformats.org/officeDocument/2006/relationships/slideLayout" Target="../slideLayouts/slideLayout379.xml"/><Relationship Id="rId14" Type="http://schemas.openxmlformats.org/officeDocument/2006/relationships/slideLayout" Target="../slideLayouts/slideLayout384.xml"/><Relationship Id="rId22" Type="http://schemas.openxmlformats.org/officeDocument/2006/relationships/slideLayout" Target="../slideLayouts/slideLayout392.xml"/><Relationship Id="rId27" Type="http://schemas.openxmlformats.org/officeDocument/2006/relationships/slideLayout" Target="../slideLayouts/slideLayout397.xml"/><Relationship Id="rId30" Type="http://schemas.openxmlformats.org/officeDocument/2006/relationships/slideLayout" Target="../slideLayouts/slideLayout400.xml"/><Relationship Id="rId35" Type="http://schemas.openxmlformats.org/officeDocument/2006/relationships/slideLayout" Target="../slideLayouts/slideLayout405.xml"/><Relationship Id="rId8" Type="http://schemas.openxmlformats.org/officeDocument/2006/relationships/slideLayout" Target="../slideLayouts/slideLayout378.xml"/><Relationship Id="rId3" Type="http://schemas.openxmlformats.org/officeDocument/2006/relationships/slideLayout" Target="../slideLayouts/slideLayout37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11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00600" y="192024"/>
            <a:ext cx="4114800" cy="450024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58000" y="4826480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/>
              <a:t>IBM Cloud / Eclipse Codewind / September 9th, 2019 / © 2019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6503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  <p:sldLayoutId id="2147483816" r:id="rId12"/>
    <p:sldLayoutId id="2147483817" r:id="rId13"/>
    <p:sldLayoutId id="2147483818" r:id="rId14"/>
    <p:sldLayoutId id="2147483819" r:id="rId15"/>
    <p:sldLayoutId id="2147483820" r:id="rId16"/>
    <p:sldLayoutId id="2147483821" r:id="rId17"/>
    <p:sldLayoutId id="2147483822" r:id="rId18"/>
    <p:sldLayoutId id="2147483823" r:id="rId19"/>
    <p:sldLayoutId id="2147483824" r:id="rId20"/>
    <p:sldLayoutId id="2147483825" r:id="rId21"/>
    <p:sldLayoutId id="2147483826" r:id="rId22"/>
    <p:sldLayoutId id="2147483827" r:id="rId23"/>
    <p:sldLayoutId id="2147483828" r:id="rId24"/>
    <p:sldLayoutId id="2147483829" r:id="rId25"/>
    <p:sldLayoutId id="2147483830" r:id="rId26"/>
    <p:sldLayoutId id="2147483831" r:id="rId27"/>
    <p:sldLayoutId id="2147483832" r:id="rId28"/>
    <p:sldLayoutId id="2147483833" r:id="rId29"/>
    <p:sldLayoutId id="2147483834" r:id="rId30"/>
    <p:sldLayoutId id="2147483835" r:id="rId31"/>
    <p:sldLayoutId id="2147483836" r:id="rId32"/>
    <p:sldLayoutId id="2147483837" r:id="rId33"/>
    <p:sldLayoutId id="2147483838" r:id="rId34"/>
    <p:sldLayoutId id="2147483839" r:id="rId35"/>
  </p:sldLayoutIdLst>
  <p:hf hdr="0" dt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bg2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1100"/>
        </a:spcBef>
        <a:buFont typeface="Arial"/>
        <a:buNone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1pPr>
      <a:lvl2pPr marL="173038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2pPr>
      <a:lvl3pPr marL="3968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•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3pPr>
      <a:lvl4pPr marL="625475" indent="-168275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4pPr>
      <a:lvl5pPr marL="8032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»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</p15:sldGuideLst>
    </p:ext>
  </p:extLst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29463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4791456" y="201168"/>
            <a:ext cx="4123944" cy="429463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228666" y="4787901"/>
            <a:ext cx="4114734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</a:defRPr>
            </a:lvl1pPr>
          </a:lstStyle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7086600" y="4787901"/>
            <a:ext cx="1828732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59" name="Group 58"/>
          <p:cNvGrpSpPr/>
          <p:nvPr userDrawn="1"/>
        </p:nvGrpSpPr>
        <p:grpSpPr>
          <a:xfrm>
            <a:off x="-109730" y="-110490"/>
            <a:ext cx="9364220" cy="536448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/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/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/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/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/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/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/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/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/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/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89265640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290" r:id="rId1"/>
    <p:sldLayoutId id="2147484291" r:id="rId2"/>
    <p:sldLayoutId id="2147484292" r:id="rId3"/>
    <p:sldLayoutId id="2147484293" r:id="rId4"/>
    <p:sldLayoutId id="2147484294" r:id="rId5"/>
    <p:sldLayoutId id="2147484295" r:id="rId6"/>
    <p:sldLayoutId id="2147484296" r:id="rId7"/>
    <p:sldLayoutId id="2147484297" r:id="rId8"/>
    <p:sldLayoutId id="2147484298" r:id="rId9"/>
    <p:sldLayoutId id="2147484299" r:id="rId10"/>
    <p:sldLayoutId id="2147484300" r:id="rId11"/>
    <p:sldLayoutId id="2147484301" r:id="rId12"/>
    <p:sldLayoutId id="2147484302" r:id="rId13"/>
    <p:sldLayoutId id="2147484303" r:id="rId14"/>
    <p:sldLayoutId id="2147484304" r:id="rId15"/>
    <p:sldLayoutId id="2147484305" r:id="rId16"/>
    <p:sldLayoutId id="2147484306" r:id="rId17"/>
    <p:sldLayoutId id="2147484307" r:id="rId18"/>
    <p:sldLayoutId id="2147484308" r:id="rId19"/>
    <p:sldLayoutId id="2147484309" r:id="rId20"/>
    <p:sldLayoutId id="2147484310" r:id="rId21"/>
    <p:sldLayoutId id="2147484311" r:id="rId22"/>
    <p:sldLayoutId id="2147484312" r:id="rId23"/>
    <p:sldLayoutId id="2147484313" r:id="rId24"/>
    <p:sldLayoutId id="2147484314" r:id="rId25"/>
    <p:sldLayoutId id="2147484315" r:id="rId26"/>
    <p:sldLayoutId id="2147484316" r:id="rId27"/>
    <p:sldLayoutId id="2147484317" r:id="rId28"/>
    <p:sldLayoutId id="2147484318" r:id="rId29"/>
    <p:sldLayoutId id="2147484319" r:id="rId30"/>
    <p:sldLayoutId id="2147484320" r:id="rId31"/>
    <p:sldLayoutId id="2147484321" r:id="rId32"/>
  </p:sldLayoutIdLst>
  <p:hf hdr="0" dt="0"/>
  <p:txStyles>
    <p:titleStyle>
      <a:lvl1pPr algn="l" rtl="0" eaLnBrk="1" fontAlgn="base" hangingPunct="1">
        <a:lnSpc>
          <a:spcPts val="2800"/>
        </a:lnSpc>
        <a:spcBef>
          <a:spcPct val="0"/>
        </a:spcBef>
        <a:spcAft>
          <a:spcPts val="1800"/>
        </a:spcAft>
        <a:defRPr sz="2400" b="0" i="0">
          <a:solidFill>
            <a:schemeClr val="bg1"/>
          </a:solidFill>
          <a:latin typeface="IBM Plex Mono Light" panose="020B0409050000000000" pitchFamily="49" charset="77"/>
          <a:ea typeface="IBM Plex Mono Light" panose="020B0409050000000000" pitchFamily="49" charset="77"/>
          <a:cs typeface="IBM Plex Mono Light" panose="020B0409050000000000" pitchFamily="49" charset="77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5pPr>
      <a:lvl6pPr marL="362555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6pPr>
      <a:lvl7pPr marL="725112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7pPr>
      <a:lvl8pPr marL="1087666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8pPr>
      <a:lvl9pPr marL="1450222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tx1"/>
        </a:buClr>
        <a:buSzPct val="90000"/>
        <a:buFont typeface="Wingdings" pitchFamily="2" charset="2"/>
        <a:buNone/>
        <a:defRPr sz="1200">
          <a:solidFill>
            <a:schemeClr val="bg1"/>
          </a:solidFill>
          <a:latin typeface="IBM Plex Sans" charset="0"/>
          <a:ea typeface="IBM Plex Sans" charset="0"/>
          <a:cs typeface="IBM Plex Sans" charset="0"/>
        </a:defRPr>
      </a:lvl1pPr>
      <a:lvl2pPr marL="171446" indent="-171446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bg1"/>
        </a:buClr>
        <a:buSzPct val="100000"/>
        <a:buFont typeface=".AppleSystemUIFont" charset="-120"/>
        <a:buChar char="–"/>
        <a:tabLst/>
        <a:defRPr sz="1200">
          <a:solidFill>
            <a:schemeClr val="bg1"/>
          </a:solidFill>
          <a:latin typeface="IBM Plex Sans" charset="0"/>
          <a:ea typeface="IBM Plex Sans" charset="0"/>
          <a:cs typeface="IBM Plex Sans" charset="0"/>
        </a:defRPr>
      </a:lvl2pPr>
      <a:lvl3pPr marL="342892" indent="-141284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bg1"/>
        </a:buClr>
        <a:buSzPct val="100000"/>
        <a:buFont typeface="Arial" panose="020B0604020202020204" pitchFamily="34" charset="0"/>
        <a:buChar char="•"/>
        <a:tabLst/>
        <a:defRPr sz="1200">
          <a:solidFill>
            <a:schemeClr val="bg1"/>
          </a:solidFill>
          <a:latin typeface="IBM Plex Sans" charset="0"/>
          <a:ea typeface="IBM Plex Sans" charset="0"/>
          <a:cs typeface="IBM Plex Sans" charset="0"/>
        </a:defRPr>
      </a:lvl3pPr>
      <a:lvl4pPr marL="628634" indent="-193670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bg1"/>
        </a:buClr>
        <a:buSzPct val="100000"/>
        <a:buFont typeface=".AppleSystemUIFont" charset="-120"/>
        <a:buChar char="–"/>
        <a:tabLst/>
        <a:defRPr sz="1200" baseline="0">
          <a:solidFill>
            <a:schemeClr val="bg1"/>
          </a:solidFill>
          <a:latin typeface="IBM Plex Sans" charset="0"/>
          <a:ea typeface="IBM Plex Sans" charset="0"/>
          <a:cs typeface="IBM Plex Sans" charset="0"/>
        </a:defRPr>
      </a:lvl4pPr>
      <a:lvl5pPr marL="803255" indent="-171446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bg1"/>
        </a:buClr>
        <a:buFont typeface=".AppleSystemUIFont" charset="-120"/>
        <a:buChar char="»"/>
        <a:tabLst/>
        <a:defRPr sz="1200">
          <a:solidFill>
            <a:schemeClr val="bg1"/>
          </a:solidFill>
          <a:latin typeface="IBM Plex Sans" charset="0"/>
          <a:ea typeface="IBM Plex Sans" charset="0"/>
          <a:cs typeface="IBM Plex Sans" charset="0"/>
        </a:defRPr>
      </a:lvl5pPr>
      <a:lvl6pPr marL="1583662" indent="-129665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6pPr>
      <a:lvl7pPr marL="1946217" indent="-129665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7pPr>
      <a:lvl8pPr marL="2308773" indent="-129665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8pPr>
      <a:lvl9pPr marL="2671329" indent="-129665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725112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1pPr>
      <a:lvl2pPr marL="362555" algn="l" defTabSz="725112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2pPr>
      <a:lvl3pPr marL="725112" algn="l" defTabSz="725112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3pPr>
      <a:lvl4pPr marL="1087666" algn="l" defTabSz="725112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4pPr>
      <a:lvl5pPr marL="1450222" algn="l" defTabSz="725112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5pPr>
      <a:lvl6pPr marL="1812778" algn="l" defTabSz="725112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6pPr>
      <a:lvl7pPr marL="2175332" algn="l" defTabSz="725112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7pPr>
      <a:lvl8pPr marL="2537888" algn="l" defTabSz="725112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8pPr>
      <a:lvl9pPr marL="2900444" algn="l" defTabSz="725112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50">
          <p15:clr>
            <a:srgbClr val="F26B43"/>
          </p15:clr>
        </p15:guide>
        <p15:guide id="2" pos="144">
          <p15:clr>
            <a:srgbClr val="F26B43"/>
          </p15:clr>
        </p15:guide>
        <p15:guide id="3" pos="5616">
          <p15:clr>
            <a:srgbClr val="F26B43"/>
          </p15:clr>
        </p15:guide>
        <p15:guide id="4" orient="horz" pos="2832">
          <p15:clr>
            <a:srgbClr val="F26B43"/>
          </p15:clr>
        </p15:guide>
        <p15:guide id="5" orient="horz" pos="3088">
          <p15:clr>
            <a:srgbClr val="F26B43"/>
          </p15:clr>
        </p15:guide>
        <p15:guide id="6" pos="2880">
          <p15:clr>
            <a:srgbClr val="F26B43"/>
          </p15:clr>
        </p15:guide>
        <p15:guide id="7" pos="2736">
          <p15:clr>
            <a:srgbClr val="F26B43"/>
          </p15:clr>
        </p15:guide>
        <p15:guide id="8" pos="1440">
          <p15:clr>
            <a:srgbClr val="F26B43"/>
          </p15:clr>
        </p15:guide>
        <p15:guide id="9" pos="3024">
          <p15:clr>
            <a:srgbClr val="F26B43"/>
          </p15:clr>
        </p15:guide>
        <p15:guide id="10" pos="1296">
          <p15:clr>
            <a:srgbClr val="F26B43"/>
          </p15:clr>
        </p15:guide>
        <p15:guide id="11" pos="1584">
          <p15:clr>
            <a:srgbClr val="F26B43"/>
          </p15:clr>
        </p15:guide>
        <p15:guide id="12" pos="4320">
          <p15:clr>
            <a:srgbClr val="F26B43"/>
          </p15:clr>
        </p15:guide>
        <p15:guide id="13" pos="4176">
          <p15:clr>
            <a:srgbClr val="F26B43"/>
          </p15:clr>
        </p15:guide>
        <p15:guide id="14" pos="4464">
          <p15:clr>
            <a:srgbClr val="F26B43"/>
          </p15:clr>
        </p15:guide>
        <p15:guide id="15" orient="horz" pos="412">
          <p15:clr>
            <a:srgbClr val="F26B43"/>
          </p15:clr>
        </p15:guide>
        <p15:guide id="17" orient="horz" pos="812">
          <p15:clr>
            <a:srgbClr val="F26B43"/>
          </p15:clr>
        </p15:guide>
        <p15:guide id="18" orient="horz" pos="1620">
          <p15:clr>
            <a:srgbClr val="F26B43"/>
          </p15:clr>
        </p15:guide>
        <p15:guide id="19" orient="horz" pos="1216">
          <p15:clr>
            <a:srgbClr val="F26B43"/>
          </p15:clr>
        </p15:guide>
        <p15:guide id="20" orient="horz" pos="2022">
          <p15:clr>
            <a:srgbClr val="F26B43"/>
          </p15:clr>
        </p15:guide>
        <p15:guide id="21" orient="horz" pos="2424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4114800" cy="44911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00600" y="192025"/>
            <a:ext cx="4114800" cy="450024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58000" y="4826480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IBM Cloud / April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0604582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2" r:id="rId1"/>
    <p:sldLayoutId id="2147483843" r:id="rId2"/>
    <p:sldLayoutId id="2147483844" r:id="rId3"/>
    <p:sldLayoutId id="2147483845" r:id="rId4"/>
    <p:sldLayoutId id="2147483846" r:id="rId5"/>
    <p:sldLayoutId id="2147483847" r:id="rId6"/>
    <p:sldLayoutId id="2147483848" r:id="rId7"/>
    <p:sldLayoutId id="2147483849" r:id="rId8"/>
    <p:sldLayoutId id="2147483850" r:id="rId9"/>
    <p:sldLayoutId id="2147483851" r:id="rId10"/>
    <p:sldLayoutId id="2147483852" r:id="rId11"/>
    <p:sldLayoutId id="2147483853" r:id="rId12"/>
    <p:sldLayoutId id="2147483854" r:id="rId13"/>
    <p:sldLayoutId id="2147483855" r:id="rId14"/>
    <p:sldLayoutId id="2147483856" r:id="rId15"/>
    <p:sldLayoutId id="2147483857" r:id="rId16"/>
    <p:sldLayoutId id="2147483858" r:id="rId17"/>
    <p:sldLayoutId id="2147483859" r:id="rId18"/>
    <p:sldLayoutId id="2147483860" r:id="rId19"/>
    <p:sldLayoutId id="2147483861" r:id="rId20"/>
    <p:sldLayoutId id="2147483862" r:id="rId21"/>
    <p:sldLayoutId id="2147483863" r:id="rId22"/>
    <p:sldLayoutId id="2147483864" r:id="rId23"/>
    <p:sldLayoutId id="2147483865" r:id="rId24"/>
    <p:sldLayoutId id="2147483866" r:id="rId25"/>
    <p:sldLayoutId id="2147483867" r:id="rId26"/>
    <p:sldLayoutId id="2147483868" r:id="rId27"/>
    <p:sldLayoutId id="2147483869" r:id="rId28"/>
    <p:sldLayoutId id="2147483870" r:id="rId29"/>
    <p:sldLayoutId id="2147483871" r:id="rId30"/>
    <p:sldLayoutId id="2147483872" r:id="rId31"/>
    <p:sldLayoutId id="2147483873" r:id="rId32"/>
    <p:sldLayoutId id="2147483874" r:id="rId33"/>
    <p:sldLayoutId id="2147483875" r:id="rId34"/>
    <p:sldLayoutId id="2147483876" r:id="rId35"/>
  </p:sldLayoutIdLst>
  <p:hf sldNum="0" hdr="0" dt="0"/>
  <p:txStyles>
    <p:titleStyle>
      <a:lvl1pPr algn="l" defTabSz="457189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bg2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457189" rtl="0" eaLnBrk="1" latinLnBrk="0" hangingPunct="1">
        <a:lnSpc>
          <a:spcPct val="100000"/>
        </a:lnSpc>
        <a:spcBef>
          <a:spcPts val="1100"/>
        </a:spcBef>
        <a:buFont typeface="Arial"/>
        <a:buNone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1pPr>
      <a:lvl2pPr marL="173034" indent="-173034" algn="l" defTabSz="457189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2pPr>
      <a:lvl3pPr marL="396865" indent="-173034" algn="l" defTabSz="457189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•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3pPr>
      <a:lvl4pPr marL="625460" indent="-168271" algn="l" defTabSz="457189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4pPr>
      <a:lvl5pPr marL="803255" indent="-173034" algn="l" defTabSz="457189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»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5pPr>
      <a:lvl6pPr marL="2514537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4114800" cy="44911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00600" y="192025"/>
            <a:ext cx="4114800" cy="450024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58000" y="4826480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Think 2019 / © 2019 IBM Corporation
</a:t>
            </a:r>
          </a:p>
        </p:txBody>
      </p:sp>
    </p:spTree>
    <p:extLst>
      <p:ext uri="{BB962C8B-B14F-4D97-AF65-F5344CB8AC3E}">
        <p14:creationId xmlns:p14="http://schemas.microsoft.com/office/powerpoint/2010/main" val="20408123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8" r:id="rId1"/>
    <p:sldLayoutId id="2147483879" r:id="rId2"/>
    <p:sldLayoutId id="2147483880" r:id="rId3"/>
    <p:sldLayoutId id="2147483881" r:id="rId4"/>
    <p:sldLayoutId id="2147483882" r:id="rId5"/>
    <p:sldLayoutId id="2147483883" r:id="rId6"/>
    <p:sldLayoutId id="2147483884" r:id="rId7"/>
    <p:sldLayoutId id="2147483885" r:id="rId8"/>
    <p:sldLayoutId id="2147483886" r:id="rId9"/>
    <p:sldLayoutId id="2147483887" r:id="rId10"/>
    <p:sldLayoutId id="2147483888" r:id="rId11"/>
    <p:sldLayoutId id="2147483889" r:id="rId12"/>
    <p:sldLayoutId id="2147483890" r:id="rId13"/>
    <p:sldLayoutId id="2147483891" r:id="rId14"/>
    <p:sldLayoutId id="2147483892" r:id="rId15"/>
    <p:sldLayoutId id="2147483893" r:id="rId16"/>
    <p:sldLayoutId id="2147483894" r:id="rId17"/>
    <p:sldLayoutId id="2147483895" r:id="rId18"/>
    <p:sldLayoutId id="2147483896" r:id="rId19"/>
    <p:sldLayoutId id="2147483897" r:id="rId20"/>
    <p:sldLayoutId id="2147483898" r:id="rId21"/>
    <p:sldLayoutId id="2147483899" r:id="rId22"/>
    <p:sldLayoutId id="2147483900" r:id="rId23"/>
    <p:sldLayoutId id="2147483901" r:id="rId24"/>
    <p:sldLayoutId id="2147483902" r:id="rId25"/>
    <p:sldLayoutId id="2147483903" r:id="rId26"/>
    <p:sldLayoutId id="2147483904" r:id="rId27"/>
    <p:sldLayoutId id="2147483905" r:id="rId28"/>
    <p:sldLayoutId id="2147483906" r:id="rId29"/>
    <p:sldLayoutId id="2147483907" r:id="rId30"/>
    <p:sldLayoutId id="2147483908" r:id="rId31"/>
    <p:sldLayoutId id="2147483909" r:id="rId32"/>
    <p:sldLayoutId id="2147483910" r:id="rId33"/>
    <p:sldLayoutId id="2147483911" r:id="rId34"/>
    <p:sldLayoutId id="2147483912" r:id="rId35"/>
    <p:sldLayoutId id="2147483913" r:id="rId36"/>
    <p:sldLayoutId id="2147483914" r:id="rId37"/>
  </p:sldLayoutIdLst>
  <p:hf sldNum="0" hdr="0" dt="0"/>
  <p:txStyles>
    <p:titleStyle>
      <a:lvl1pPr algn="l" defTabSz="457189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bg2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457189" rtl="0" eaLnBrk="1" latinLnBrk="0" hangingPunct="1">
        <a:lnSpc>
          <a:spcPct val="100000"/>
        </a:lnSpc>
        <a:spcBef>
          <a:spcPts val="1100"/>
        </a:spcBef>
        <a:buFont typeface="Arial"/>
        <a:buNone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1pPr>
      <a:lvl2pPr marL="173034" indent="-173034" algn="l" defTabSz="457189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2pPr>
      <a:lvl3pPr marL="396865" indent="-173034" algn="l" defTabSz="457189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•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3pPr>
      <a:lvl4pPr marL="625460" indent="-168271" algn="l" defTabSz="457189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4pPr>
      <a:lvl5pPr marL="803255" indent="-173034" algn="l" defTabSz="457189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»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5pPr>
      <a:lvl6pPr marL="2514537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4114800" cy="44911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00600" y="192025"/>
            <a:ext cx="4114800" cy="450024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58000" y="4826480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="0" i="0" baseline="0">
                <a:solidFill>
                  <a:schemeClr val="tx1"/>
                </a:solidFill>
                <a:latin typeface="+mn-lt"/>
                <a:ea typeface="IBM Plex Sans" panose="020B0503050203000203" pitchFamily="34" charset="77"/>
                <a:cs typeface="Arial" charset="0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="0" i="0" baseline="0">
                <a:solidFill>
                  <a:schemeClr val="tx1"/>
                </a:solidFill>
                <a:latin typeface="+mn-lt"/>
                <a:ea typeface="IBM Plex Sans" panose="020B0503050203000203" pitchFamily="34" charset="77"/>
                <a:cs typeface="Arial" charset="0"/>
              </a:defRPr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5900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6" r:id="rId1"/>
    <p:sldLayoutId id="2147483917" r:id="rId2"/>
    <p:sldLayoutId id="2147483918" r:id="rId3"/>
    <p:sldLayoutId id="2147483919" r:id="rId4"/>
    <p:sldLayoutId id="2147483920" r:id="rId5"/>
    <p:sldLayoutId id="2147483921" r:id="rId6"/>
    <p:sldLayoutId id="2147483922" r:id="rId7"/>
    <p:sldLayoutId id="2147483923" r:id="rId8"/>
    <p:sldLayoutId id="2147483924" r:id="rId9"/>
    <p:sldLayoutId id="2147483925" r:id="rId10"/>
    <p:sldLayoutId id="2147483926" r:id="rId11"/>
    <p:sldLayoutId id="2147483927" r:id="rId12"/>
    <p:sldLayoutId id="2147483928" r:id="rId13"/>
    <p:sldLayoutId id="2147483929" r:id="rId14"/>
    <p:sldLayoutId id="2147483930" r:id="rId15"/>
    <p:sldLayoutId id="2147483931" r:id="rId16"/>
    <p:sldLayoutId id="2147483932" r:id="rId17"/>
    <p:sldLayoutId id="2147483933" r:id="rId18"/>
    <p:sldLayoutId id="2147483934" r:id="rId19"/>
    <p:sldLayoutId id="2147483935" r:id="rId20"/>
    <p:sldLayoutId id="2147483936" r:id="rId21"/>
    <p:sldLayoutId id="2147483937" r:id="rId22"/>
    <p:sldLayoutId id="2147483938" r:id="rId23"/>
    <p:sldLayoutId id="2147483939" r:id="rId24"/>
    <p:sldLayoutId id="2147483940" r:id="rId25"/>
    <p:sldLayoutId id="2147483941" r:id="rId26"/>
    <p:sldLayoutId id="2147483942" r:id="rId27"/>
    <p:sldLayoutId id="2147483943" r:id="rId28"/>
    <p:sldLayoutId id="2147483944" r:id="rId29"/>
    <p:sldLayoutId id="2147483945" r:id="rId30"/>
    <p:sldLayoutId id="2147483946" r:id="rId31"/>
    <p:sldLayoutId id="2147483947" r:id="rId32"/>
    <p:sldLayoutId id="2147483948" r:id="rId33"/>
    <p:sldLayoutId id="2147483949" r:id="rId34"/>
    <p:sldLayoutId id="2147483950" r:id="rId35"/>
    <p:sldLayoutId id="2147483951" r:id="rId36"/>
    <p:sldLayoutId id="2147483953" r:id="rId37"/>
  </p:sldLayoutIdLst>
  <p:hf hdr="0" dt="0"/>
  <p:txStyles>
    <p:titleStyle>
      <a:lvl1pPr algn="l" defTabSz="457189" rtl="0" eaLnBrk="1" latinLnBrk="0" hangingPunct="1">
        <a:lnSpc>
          <a:spcPct val="90000"/>
        </a:lnSpc>
        <a:spcBef>
          <a:spcPct val="0"/>
        </a:spcBef>
        <a:buNone/>
        <a:defRPr sz="2400" b="0" i="0" kern="1200">
          <a:solidFill>
            <a:schemeClr val="tx1"/>
          </a:solidFill>
          <a:latin typeface="+mj-lt"/>
          <a:ea typeface="IBM Plex Sans" panose="020B0503050203000203" pitchFamily="34" charset="77"/>
          <a:cs typeface="Arial" charset="0"/>
        </a:defRPr>
      </a:lvl1pPr>
    </p:titleStyle>
    <p:bodyStyle>
      <a:lvl1pPr marL="0" indent="0" algn="l" defTabSz="457189" rtl="0" eaLnBrk="1" latinLnBrk="0" hangingPunct="1">
        <a:lnSpc>
          <a:spcPct val="100000"/>
        </a:lnSpc>
        <a:spcBef>
          <a:spcPts val="1100"/>
        </a:spcBef>
        <a:buFont typeface="Arial"/>
        <a:buNone/>
        <a:defRPr sz="1400" b="0" i="0" kern="1200">
          <a:solidFill>
            <a:schemeClr val="tx1"/>
          </a:solidFill>
          <a:latin typeface="+mn-lt"/>
          <a:ea typeface="IBM Plex Sans" panose="020B0503050203000203" pitchFamily="34" charset="77"/>
          <a:cs typeface="Arial" charset="0"/>
        </a:defRPr>
      </a:lvl1pPr>
      <a:lvl2pPr marL="173034" indent="-173034" algn="l" defTabSz="457189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b="0" i="0" kern="1200">
          <a:solidFill>
            <a:schemeClr val="tx1"/>
          </a:solidFill>
          <a:latin typeface="+mn-lt"/>
          <a:ea typeface="IBM Plex Sans" panose="020B0503050203000203" pitchFamily="34" charset="77"/>
          <a:cs typeface="Arial" charset="0"/>
        </a:defRPr>
      </a:lvl2pPr>
      <a:lvl3pPr marL="396865" indent="-173034" algn="l" defTabSz="457189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•"/>
        <a:defRPr sz="1400" b="0" i="0" kern="1200">
          <a:solidFill>
            <a:schemeClr val="tx1"/>
          </a:solidFill>
          <a:latin typeface="+mn-lt"/>
          <a:ea typeface="IBM Plex Sans" panose="020B0503050203000203" pitchFamily="34" charset="77"/>
          <a:cs typeface="Arial" charset="0"/>
        </a:defRPr>
      </a:lvl3pPr>
      <a:lvl4pPr marL="625460" indent="-168271" algn="l" defTabSz="457189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b="0" i="0" kern="1200">
          <a:solidFill>
            <a:schemeClr val="tx1"/>
          </a:solidFill>
          <a:latin typeface="+mn-lt"/>
          <a:ea typeface="IBM Plex Sans" panose="020B0503050203000203" pitchFamily="34" charset="77"/>
          <a:cs typeface="Arial" charset="0"/>
        </a:defRPr>
      </a:lvl4pPr>
      <a:lvl5pPr marL="803255" indent="-173034" algn="l" defTabSz="457189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»"/>
        <a:defRPr sz="1400" b="0" i="0" kern="1200">
          <a:solidFill>
            <a:schemeClr val="tx1"/>
          </a:solidFill>
          <a:latin typeface="+mn-lt"/>
          <a:ea typeface="IBM Plex Sans" panose="020B0503050203000203" pitchFamily="34" charset="77"/>
          <a:cs typeface="Arial" charset="0"/>
        </a:defRPr>
      </a:lvl5pPr>
      <a:lvl6pPr marL="2514537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09F7C3C-B8AB-6641-BE1F-89BC5A3990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3BBEBC-23D3-1D43-93CB-907ED7B007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7FE8A9-465F-0C4B-A124-3321C20590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892431-C3A3-C347-BC2D-6F1D152231DC}" type="datetimeFigureOut">
              <a:rPr lang="en-US" smtClean="0"/>
              <a:t>1/27/2020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4CF324-AACA-CD4D-8E4D-697599A297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0A91F6-9BCC-CF48-B8F8-E7707D9C95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EB82BE-A74C-4343-AA49-5FD477DCED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1294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5" r:id="rId1"/>
    <p:sldLayoutId id="2147483956" r:id="rId2"/>
    <p:sldLayoutId id="2147483957" r:id="rId3"/>
    <p:sldLayoutId id="2147483958" r:id="rId4"/>
    <p:sldLayoutId id="2147483959" r:id="rId5"/>
    <p:sldLayoutId id="2147483960" r:id="rId6"/>
    <p:sldLayoutId id="2147483961" r:id="rId7"/>
    <p:sldLayoutId id="2147483962" r:id="rId8"/>
    <p:sldLayoutId id="2147483963" r:id="rId9"/>
    <p:sldLayoutId id="2147483964" r:id="rId10"/>
    <p:sldLayoutId id="2147483965" r:id="rId11"/>
    <p:sldLayoutId id="2147483967" r:id="rId12"/>
    <p:sldLayoutId id="2147484322" r:id="rId13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8686800" cy="3714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" y="703334"/>
            <a:ext cx="8686800" cy="398893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58000" y="4826480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IBM Cloud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31099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9" r:id="rId1"/>
    <p:sldLayoutId id="2147483970" r:id="rId2"/>
    <p:sldLayoutId id="2147483971" r:id="rId3"/>
    <p:sldLayoutId id="2147483972" r:id="rId4"/>
    <p:sldLayoutId id="2147483973" r:id="rId5"/>
    <p:sldLayoutId id="2147483974" r:id="rId6"/>
    <p:sldLayoutId id="2147483975" r:id="rId7"/>
    <p:sldLayoutId id="2147483976" r:id="rId8"/>
    <p:sldLayoutId id="2147483977" r:id="rId9"/>
    <p:sldLayoutId id="2147483978" r:id="rId10"/>
    <p:sldLayoutId id="2147483979" r:id="rId11"/>
    <p:sldLayoutId id="2147483980" r:id="rId12"/>
    <p:sldLayoutId id="2147483981" r:id="rId13"/>
    <p:sldLayoutId id="2147483982" r:id="rId14"/>
    <p:sldLayoutId id="2147483983" r:id="rId15"/>
    <p:sldLayoutId id="2147483984" r:id="rId16"/>
    <p:sldLayoutId id="2147483985" r:id="rId17"/>
    <p:sldLayoutId id="2147483986" r:id="rId18"/>
    <p:sldLayoutId id="2147483987" r:id="rId19"/>
    <p:sldLayoutId id="2147483988" r:id="rId20"/>
    <p:sldLayoutId id="2147483989" r:id="rId21"/>
    <p:sldLayoutId id="2147483990" r:id="rId22"/>
    <p:sldLayoutId id="2147483991" r:id="rId23"/>
    <p:sldLayoutId id="2147483992" r:id="rId24"/>
    <p:sldLayoutId id="2147483993" r:id="rId25"/>
    <p:sldLayoutId id="2147483994" r:id="rId26"/>
    <p:sldLayoutId id="2147483995" r:id="rId27"/>
    <p:sldLayoutId id="2147483996" r:id="rId28"/>
    <p:sldLayoutId id="2147483997" r:id="rId29"/>
    <p:sldLayoutId id="2147483998" r:id="rId30"/>
    <p:sldLayoutId id="2147483999" r:id="rId31"/>
    <p:sldLayoutId id="2147484000" r:id="rId32"/>
    <p:sldLayoutId id="2147484001" r:id="rId33"/>
    <p:sldLayoutId id="2147484002" r:id="rId34"/>
    <p:sldLayoutId id="2147484003" r:id="rId35"/>
    <p:sldLayoutId id="2147484004" r:id="rId36"/>
    <p:sldLayoutId id="2147484005" r:id="rId37"/>
    <p:sldLayoutId id="2147484006" r:id="rId38"/>
    <p:sldLayoutId id="2147484007" r:id="rId39"/>
    <p:sldLayoutId id="2147484008" r:id="rId40"/>
    <p:sldLayoutId id="2147484009" r:id="rId41"/>
    <p:sldLayoutId id="2147484010" r:id="rId42"/>
    <p:sldLayoutId id="2147484011" r:id="rId43"/>
    <p:sldLayoutId id="2147484012" r:id="rId44"/>
    <p:sldLayoutId id="2147484013" r:id="rId45"/>
    <p:sldLayoutId id="2147484014" r:id="rId46"/>
    <p:sldLayoutId id="2147484015" r:id="rId47"/>
    <p:sldLayoutId id="2147484016" r:id="rId48"/>
    <p:sldLayoutId id="2147484017" r:id="rId49"/>
    <p:sldLayoutId id="2147484018" r:id="rId50"/>
    <p:sldLayoutId id="2147484019" r:id="rId51"/>
    <p:sldLayoutId id="2147484020" r:id="rId52"/>
    <p:sldLayoutId id="2147484021" r:id="rId53"/>
    <p:sldLayoutId id="2147484022" r:id="rId54"/>
    <p:sldLayoutId id="2147484023" r:id="rId55"/>
    <p:sldLayoutId id="2147484024" r:id="rId56"/>
    <p:sldLayoutId id="2147484025" r:id="rId57"/>
    <p:sldLayoutId id="2147484026" r:id="rId58"/>
    <p:sldLayoutId id="2147484027" r:id="rId59"/>
    <p:sldLayoutId id="2147484028" r:id="rId60"/>
    <p:sldLayoutId id="2147484029" r:id="rId61"/>
    <p:sldLayoutId id="2147484030" r:id="rId62"/>
    <p:sldLayoutId id="2147484031" r:id="rId63"/>
    <p:sldLayoutId id="2147484032" r:id="rId64"/>
    <p:sldLayoutId id="2147484033" r:id="rId65"/>
    <p:sldLayoutId id="2147484034" r:id="rId66"/>
    <p:sldLayoutId id="2147484035" r:id="rId67"/>
    <p:sldLayoutId id="2147484036" r:id="rId68"/>
    <p:sldLayoutId id="2147484037" r:id="rId69"/>
    <p:sldLayoutId id="2147484038" r:id="rId70"/>
    <p:sldLayoutId id="2147484039" r:id="rId71"/>
    <p:sldLayoutId id="2147484040" r:id="rId72"/>
    <p:sldLayoutId id="2147484041" r:id="rId73"/>
    <p:sldLayoutId id="2147484042" r:id="rId74"/>
    <p:sldLayoutId id="2147484043" r:id="rId75"/>
    <p:sldLayoutId id="2147484044" r:id="rId76"/>
    <p:sldLayoutId id="2147484045" r:id="rId77"/>
    <p:sldLayoutId id="2147484046" r:id="rId78"/>
    <p:sldLayoutId id="2147484047" r:id="rId79"/>
    <p:sldLayoutId id="2147484048" r:id="rId80"/>
    <p:sldLayoutId id="2147484049" r:id="rId81"/>
    <p:sldLayoutId id="2147484050" r:id="rId82"/>
    <p:sldLayoutId id="2147484051" r:id="rId83"/>
    <p:sldLayoutId id="2147484052" r:id="rId84"/>
    <p:sldLayoutId id="2147484053" r:id="rId85"/>
    <p:sldLayoutId id="2147484054" r:id="rId86"/>
    <p:sldLayoutId id="2147484055" r:id="rId87"/>
    <p:sldLayoutId id="2147484056" r:id="rId88"/>
  </p:sldLayoutIdLst>
  <p:hf sldNum="0" hdr="0" dt="0"/>
  <p:txStyles>
    <p:titleStyle>
      <a:lvl1pPr algn="l" defTabSz="457178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457178" rtl="0" eaLnBrk="1" latinLnBrk="0" hangingPunct="1">
        <a:lnSpc>
          <a:spcPct val="100000"/>
        </a:lnSpc>
        <a:spcBef>
          <a:spcPts val="1100"/>
        </a:spcBef>
        <a:buFont typeface="Arial"/>
        <a:buNone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1pPr>
      <a:lvl2pPr marL="173030" indent="-173030" algn="l" defTabSz="457178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2pPr>
      <a:lvl3pPr marL="396855" indent="-173030" algn="l" defTabSz="457178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•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3pPr>
      <a:lvl4pPr marL="625445" indent="-168267" algn="l" defTabSz="457178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4pPr>
      <a:lvl5pPr marL="803235" indent="-173030" algn="l" defTabSz="457178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»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5pPr>
      <a:lvl6pPr marL="2514474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5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4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8686800" cy="3714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" y="703334"/>
            <a:ext cx="8686800" cy="398893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58000" y="4826480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IBM Cloud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67804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58" r:id="rId1"/>
    <p:sldLayoutId id="2147484059" r:id="rId2"/>
    <p:sldLayoutId id="2147484060" r:id="rId3"/>
    <p:sldLayoutId id="2147484061" r:id="rId4"/>
    <p:sldLayoutId id="2147484062" r:id="rId5"/>
    <p:sldLayoutId id="2147484063" r:id="rId6"/>
    <p:sldLayoutId id="2147484064" r:id="rId7"/>
    <p:sldLayoutId id="2147484065" r:id="rId8"/>
    <p:sldLayoutId id="2147484066" r:id="rId9"/>
    <p:sldLayoutId id="2147484067" r:id="rId10"/>
    <p:sldLayoutId id="2147484068" r:id="rId11"/>
    <p:sldLayoutId id="2147484069" r:id="rId12"/>
    <p:sldLayoutId id="2147484070" r:id="rId13"/>
    <p:sldLayoutId id="2147484071" r:id="rId14"/>
    <p:sldLayoutId id="2147484072" r:id="rId15"/>
    <p:sldLayoutId id="2147484073" r:id="rId16"/>
    <p:sldLayoutId id="2147484074" r:id="rId17"/>
    <p:sldLayoutId id="2147484075" r:id="rId18"/>
    <p:sldLayoutId id="2147484076" r:id="rId19"/>
    <p:sldLayoutId id="2147484077" r:id="rId20"/>
    <p:sldLayoutId id="2147484078" r:id="rId21"/>
    <p:sldLayoutId id="2147484079" r:id="rId22"/>
    <p:sldLayoutId id="2147484080" r:id="rId23"/>
    <p:sldLayoutId id="2147484081" r:id="rId24"/>
    <p:sldLayoutId id="2147484082" r:id="rId25"/>
    <p:sldLayoutId id="2147484083" r:id="rId26"/>
    <p:sldLayoutId id="2147484084" r:id="rId27"/>
    <p:sldLayoutId id="2147484085" r:id="rId28"/>
    <p:sldLayoutId id="2147484086" r:id="rId29"/>
    <p:sldLayoutId id="2147484087" r:id="rId30"/>
    <p:sldLayoutId id="2147484088" r:id="rId31"/>
    <p:sldLayoutId id="2147484089" r:id="rId32"/>
    <p:sldLayoutId id="2147484090" r:id="rId33"/>
    <p:sldLayoutId id="2147484091" r:id="rId34"/>
    <p:sldLayoutId id="2147484092" r:id="rId35"/>
    <p:sldLayoutId id="2147484093" r:id="rId36"/>
    <p:sldLayoutId id="2147484094" r:id="rId37"/>
    <p:sldLayoutId id="2147484095" r:id="rId38"/>
    <p:sldLayoutId id="2147484096" r:id="rId39"/>
    <p:sldLayoutId id="2147484097" r:id="rId40"/>
    <p:sldLayoutId id="2147484098" r:id="rId41"/>
    <p:sldLayoutId id="2147484099" r:id="rId42"/>
    <p:sldLayoutId id="2147484100" r:id="rId43"/>
    <p:sldLayoutId id="2147484101" r:id="rId44"/>
    <p:sldLayoutId id="2147484102" r:id="rId45"/>
    <p:sldLayoutId id="2147484103" r:id="rId46"/>
    <p:sldLayoutId id="2147484104" r:id="rId47"/>
    <p:sldLayoutId id="2147484105" r:id="rId48"/>
    <p:sldLayoutId id="2147484106" r:id="rId49"/>
    <p:sldLayoutId id="2147484107" r:id="rId50"/>
    <p:sldLayoutId id="2147484108" r:id="rId51"/>
    <p:sldLayoutId id="2147484109" r:id="rId52"/>
    <p:sldLayoutId id="2147484110" r:id="rId53"/>
    <p:sldLayoutId id="2147484111" r:id="rId54"/>
    <p:sldLayoutId id="2147484112" r:id="rId55"/>
    <p:sldLayoutId id="2147484113" r:id="rId56"/>
    <p:sldLayoutId id="2147484114" r:id="rId57"/>
    <p:sldLayoutId id="2147484115" r:id="rId58"/>
    <p:sldLayoutId id="2147484116" r:id="rId59"/>
    <p:sldLayoutId id="2147484117" r:id="rId60"/>
    <p:sldLayoutId id="2147484118" r:id="rId61"/>
    <p:sldLayoutId id="2147484119" r:id="rId62"/>
    <p:sldLayoutId id="2147484120" r:id="rId63"/>
    <p:sldLayoutId id="2147484121" r:id="rId64"/>
    <p:sldLayoutId id="2147484122" r:id="rId65"/>
    <p:sldLayoutId id="2147484123" r:id="rId66"/>
    <p:sldLayoutId id="2147484124" r:id="rId67"/>
    <p:sldLayoutId id="2147484125" r:id="rId68"/>
    <p:sldLayoutId id="2147484126" r:id="rId69"/>
    <p:sldLayoutId id="2147484127" r:id="rId70"/>
    <p:sldLayoutId id="2147484128" r:id="rId71"/>
    <p:sldLayoutId id="2147484129" r:id="rId72"/>
    <p:sldLayoutId id="2147484130" r:id="rId73"/>
    <p:sldLayoutId id="2147484131" r:id="rId74"/>
    <p:sldLayoutId id="2147484132" r:id="rId75"/>
    <p:sldLayoutId id="2147484133" r:id="rId76"/>
    <p:sldLayoutId id="2147484134" r:id="rId77"/>
    <p:sldLayoutId id="2147484135" r:id="rId78"/>
    <p:sldLayoutId id="2147484136" r:id="rId79"/>
    <p:sldLayoutId id="2147484137" r:id="rId80"/>
    <p:sldLayoutId id="2147484138" r:id="rId81"/>
    <p:sldLayoutId id="2147484139" r:id="rId82"/>
    <p:sldLayoutId id="2147484140" r:id="rId83"/>
    <p:sldLayoutId id="2147484141" r:id="rId84"/>
    <p:sldLayoutId id="2147484142" r:id="rId85"/>
    <p:sldLayoutId id="2147484143" r:id="rId86"/>
    <p:sldLayoutId id="2147484144" r:id="rId87"/>
    <p:sldLayoutId id="2147484145" r:id="rId88"/>
  </p:sldLayoutIdLst>
  <p:hf sldNum="0" hdr="0" dt="0"/>
  <p:txStyles>
    <p:titleStyle>
      <a:lvl1pPr algn="l" defTabSz="457178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457178" rtl="0" eaLnBrk="1" latinLnBrk="0" hangingPunct="1">
        <a:lnSpc>
          <a:spcPct val="100000"/>
        </a:lnSpc>
        <a:spcBef>
          <a:spcPts val="1100"/>
        </a:spcBef>
        <a:buFont typeface="Arial"/>
        <a:buNone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1pPr>
      <a:lvl2pPr marL="173030" indent="-173030" algn="l" defTabSz="457178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2pPr>
      <a:lvl3pPr marL="396855" indent="-173030" algn="l" defTabSz="457178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•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3pPr>
      <a:lvl4pPr marL="625445" indent="-168267" algn="l" defTabSz="457178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4pPr>
      <a:lvl5pPr marL="803235" indent="-173030" algn="l" defTabSz="457178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»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5pPr>
      <a:lvl6pPr marL="2514474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5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4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11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 noProof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00600" y="192024"/>
            <a:ext cx="4114800" cy="450024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58000" y="4826480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/>
              <a:t>IBM Cloud / DOC ID / September,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5260257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89" r:id="rId1"/>
    <p:sldLayoutId id="2147484190" r:id="rId2"/>
    <p:sldLayoutId id="2147484191" r:id="rId3"/>
    <p:sldLayoutId id="2147484192" r:id="rId4"/>
    <p:sldLayoutId id="2147484193" r:id="rId5"/>
    <p:sldLayoutId id="2147484194" r:id="rId6"/>
    <p:sldLayoutId id="2147484195" r:id="rId7"/>
    <p:sldLayoutId id="2147484196" r:id="rId8"/>
    <p:sldLayoutId id="2147484197" r:id="rId9"/>
    <p:sldLayoutId id="2147484198" r:id="rId10"/>
    <p:sldLayoutId id="2147484199" r:id="rId11"/>
    <p:sldLayoutId id="2147484200" r:id="rId12"/>
    <p:sldLayoutId id="2147484201" r:id="rId13"/>
    <p:sldLayoutId id="2147484202" r:id="rId14"/>
    <p:sldLayoutId id="2147484203" r:id="rId15"/>
    <p:sldLayoutId id="2147484204" r:id="rId16"/>
    <p:sldLayoutId id="2147484205" r:id="rId17"/>
    <p:sldLayoutId id="2147484206" r:id="rId18"/>
    <p:sldLayoutId id="2147484207" r:id="rId19"/>
    <p:sldLayoutId id="2147484208" r:id="rId20"/>
    <p:sldLayoutId id="2147484209" r:id="rId21"/>
    <p:sldLayoutId id="2147484210" r:id="rId22"/>
    <p:sldLayoutId id="2147484211" r:id="rId23"/>
    <p:sldLayoutId id="2147484212" r:id="rId24"/>
    <p:sldLayoutId id="2147484213" r:id="rId25"/>
    <p:sldLayoutId id="2147484214" r:id="rId26"/>
    <p:sldLayoutId id="2147484215" r:id="rId27"/>
    <p:sldLayoutId id="2147484216" r:id="rId28"/>
    <p:sldLayoutId id="2147484217" r:id="rId29"/>
    <p:sldLayoutId id="2147484218" r:id="rId30"/>
    <p:sldLayoutId id="2147484219" r:id="rId31"/>
    <p:sldLayoutId id="2147484220" r:id="rId32"/>
    <p:sldLayoutId id="2147484221" r:id="rId33"/>
    <p:sldLayoutId id="2147484222" r:id="rId34"/>
    <p:sldLayoutId id="2147484223" r:id="rId35"/>
    <p:sldLayoutId id="2147484225" r:id="rId36"/>
    <p:sldLayoutId id="2147484226" r:id="rId37"/>
  </p:sldLayoutIdLst>
  <p:hf hdr="0" dt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bg2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1100"/>
        </a:spcBef>
        <a:buFont typeface="Arial"/>
        <a:buNone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1pPr>
      <a:lvl2pPr marL="173038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2pPr>
      <a:lvl3pPr marL="3968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•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3pPr>
      <a:lvl4pPr marL="625475" indent="-168275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4pPr>
      <a:lvl5pPr marL="8032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»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Placeholder 1">
            <a:extLst>
              <a:ext uri="{FF2B5EF4-FFF2-40B4-BE49-F238E27FC236}">
                <a16:creationId xmlns:a16="http://schemas.microsoft.com/office/drawing/2014/main" id="{49AFF6D4-3276-1346-A58A-E02FF97DDDF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201614"/>
            <a:ext cx="8686800" cy="37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24579" name="Text Placeholder 2">
            <a:extLst>
              <a:ext uri="{FF2B5EF4-FFF2-40B4-BE49-F238E27FC236}">
                <a16:creationId xmlns:a16="http://schemas.microsoft.com/office/drawing/2014/main" id="{E9476409-211A-3B40-9C9B-A9D68AA4134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703264"/>
            <a:ext cx="8686800" cy="3989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0F461B-06F6-D445-BE0C-AB4EA6B0A2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858000" y="4826001"/>
            <a:ext cx="2057400" cy="13811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600" baseline="0" smtClean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fld id="{361276FB-A500-B944-900E-F34B9C30C26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F83253C-597A-3548-B7F5-3D54A7798F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00" y="4826001"/>
            <a:ext cx="6400800" cy="13811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600" baseline="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r>
              <a:rPr lang="de-DE"/>
              <a:t>IBM Cloud / © 2018 IBM Corporation  </a:t>
            </a:r>
            <a:r>
              <a:rPr lang="en-US"/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31927450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41" r:id="rId1"/>
    <p:sldLayoutId id="2147484242" r:id="rId2"/>
    <p:sldLayoutId id="2147484243" r:id="rId3"/>
    <p:sldLayoutId id="2147484244" r:id="rId4"/>
    <p:sldLayoutId id="2147484245" r:id="rId5"/>
    <p:sldLayoutId id="2147484246" r:id="rId6"/>
    <p:sldLayoutId id="2147484247" r:id="rId7"/>
    <p:sldLayoutId id="2147484248" r:id="rId8"/>
    <p:sldLayoutId id="2147484249" r:id="rId9"/>
    <p:sldLayoutId id="2147484250" r:id="rId10"/>
    <p:sldLayoutId id="2147484251" r:id="rId11"/>
    <p:sldLayoutId id="2147484252" r:id="rId12"/>
    <p:sldLayoutId id="2147484253" r:id="rId13"/>
    <p:sldLayoutId id="2147484254" r:id="rId14"/>
    <p:sldLayoutId id="2147484255" r:id="rId15"/>
    <p:sldLayoutId id="2147484256" r:id="rId16"/>
    <p:sldLayoutId id="2147484257" r:id="rId17"/>
    <p:sldLayoutId id="2147484258" r:id="rId18"/>
    <p:sldLayoutId id="2147484259" r:id="rId19"/>
    <p:sldLayoutId id="2147484260" r:id="rId20"/>
    <p:sldLayoutId id="2147484261" r:id="rId21"/>
    <p:sldLayoutId id="2147484262" r:id="rId22"/>
    <p:sldLayoutId id="2147484263" r:id="rId23"/>
    <p:sldLayoutId id="2147484264" r:id="rId24"/>
    <p:sldLayoutId id="2147484265" r:id="rId25"/>
    <p:sldLayoutId id="2147484266" r:id="rId26"/>
    <p:sldLayoutId id="2147484267" r:id="rId27"/>
    <p:sldLayoutId id="2147484268" r:id="rId28"/>
    <p:sldLayoutId id="2147484269" r:id="rId29"/>
    <p:sldLayoutId id="2147484270" r:id="rId30"/>
    <p:sldLayoutId id="2147484271" r:id="rId31"/>
    <p:sldLayoutId id="2147484272" r:id="rId32"/>
    <p:sldLayoutId id="2147484273" r:id="rId33"/>
    <p:sldLayoutId id="2147484274" r:id="rId34"/>
    <p:sldLayoutId id="2147484275" r:id="rId35"/>
    <p:sldLayoutId id="2147484276" r:id="rId36"/>
  </p:sldLayoutIdLst>
  <p:hf sldNum="0" hdr="0" dt="0"/>
  <p:txStyles>
    <p:titleStyle>
      <a:lvl1pPr algn="l" defTabSz="457189" rtl="0" fontAlgn="base">
        <a:lnSpc>
          <a:spcPct val="90000"/>
        </a:lnSpc>
        <a:spcBef>
          <a:spcPct val="0"/>
        </a:spcBef>
        <a:spcAft>
          <a:spcPct val="0"/>
        </a:spcAft>
        <a:defRPr sz="2400" kern="1200">
          <a:solidFill>
            <a:schemeClr val="tx1"/>
          </a:solidFill>
          <a:latin typeface="+mj-lt"/>
          <a:ea typeface="Arial" charset="0"/>
          <a:cs typeface="Arial" charset="0"/>
        </a:defRPr>
      </a:lvl1pPr>
      <a:lvl2pPr algn="l" defTabSz="457189" rtl="0" fontAlgn="base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2pPr>
      <a:lvl3pPr algn="l" defTabSz="457189" rtl="0" fontAlgn="base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3pPr>
      <a:lvl4pPr algn="l" defTabSz="457189" rtl="0" fontAlgn="base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4pPr>
      <a:lvl5pPr algn="l" defTabSz="457189" rtl="0" fontAlgn="base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457189" algn="l" defTabSz="457189" rtl="0" fontAlgn="base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378" algn="l" defTabSz="457189" rtl="0" fontAlgn="base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566" algn="l" defTabSz="457189" rtl="0" fontAlgn="base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754" algn="l" defTabSz="457189" rtl="0" fontAlgn="base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algn="l" defTabSz="457189" rtl="0" fontAlgn="base">
        <a:spcBef>
          <a:spcPts val="1100"/>
        </a:spcBef>
        <a:spcAft>
          <a:spcPct val="0"/>
        </a:spcAft>
        <a:buFont typeface="Arial" panose="020B0604020202020204" pitchFamily="34" charset="0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1pPr>
      <a:lvl2pPr marL="173034" indent="-173034" algn="l" defTabSz="457189" rtl="0" fontAlgn="base">
        <a:spcBef>
          <a:spcPts val="1100"/>
        </a:spcBef>
        <a:spcAft>
          <a:spcPct val="0"/>
        </a:spcAft>
        <a:buFont typeface="Arial" panose="020B0604020202020204" pitchFamily="34" charset="0"/>
        <a:buChar char="–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2pPr>
      <a:lvl3pPr marL="396865" indent="-173034" algn="l" defTabSz="457189" rtl="0" fontAlgn="base">
        <a:spcBef>
          <a:spcPts val="1100"/>
        </a:spcBef>
        <a:spcAft>
          <a:spcPct val="0"/>
        </a:spcAft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3pPr>
      <a:lvl4pPr marL="625460" indent="-168271" algn="l" defTabSz="457189" rtl="0" fontAlgn="base">
        <a:spcBef>
          <a:spcPts val="1100"/>
        </a:spcBef>
        <a:spcAft>
          <a:spcPct val="0"/>
        </a:spcAft>
        <a:buFont typeface="Arial" panose="020B0604020202020204" pitchFamily="34" charset="0"/>
        <a:buChar char="–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4pPr>
      <a:lvl5pPr marL="803255" indent="-173034" algn="l" defTabSz="457189" rtl="0" fontAlgn="base">
        <a:spcBef>
          <a:spcPts val="1100"/>
        </a:spcBef>
        <a:spcAft>
          <a:spcPct val="0"/>
        </a:spcAft>
        <a:buFont typeface="Arial" panose="020B0604020202020204" pitchFamily="34" charset="0"/>
        <a:buChar char="»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5pPr>
      <a:lvl6pPr marL="2514537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B81CBFE-7079-467B-99FD-E89840207694}"/>
              </a:ext>
            </a:extLst>
          </p:cNvPr>
          <p:cNvSpPr/>
          <p:nvPr/>
        </p:nvSpPr>
        <p:spPr>
          <a:xfrm>
            <a:off x="860612" y="1239547"/>
            <a:ext cx="7709647" cy="3816547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5C8364-A776-4B0A-8B6B-7C37DF0696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779" y="245375"/>
            <a:ext cx="7886700" cy="994172"/>
          </a:xfrm>
        </p:spPr>
        <p:txBody>
          <a:bodyPr/>
          <a:lstStyle/>
          <a:p>
            <a:r>
              <a:rPr lang="en-US" dirty="0"/>
              <a:t>Deployment unit: image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688B8E6-42EA-4A93-93BC-51F0DAA2C57C}"/>
              </a:ext>
            </a:extLst>
          </p:cNvPr>
          <p:cNvSpPr/>
          <p:nvPr/>
        </p:nvSpPr>
        <p:spPr>
          <a:xfrm>
            <a:off x="1093694" y="4177553"/>
            <a:ext cx="6983506" cy="7727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/>
              <a:t>Operating System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40DAB7C-BAB6-432A-A77A-13242F84899E}"/>
              </a:ext>
            </a:extLst>
          </p:cNvPr>
          <p:cNvSpPr/>
          <p:nvPr/>
        </p:nvSpPr>
        <p:spPr>
          <a:xfrm>
            <a:off x="1080247" y="3254189"/>
            <a:ext cx="6983506" cy="7727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/>
              <a:t>WebSphere Runtime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9A4BC16-CA2D-4FAA-85A7-AAA850E230A9}"/>
              </a:ext>
            </a:extLst>
          </p:cNvPr>
          <p:cNvSpPr/>
          <p:nvPr/>
        </p:nvSpPr>
        <p:spPr>
          <a:xfrm>
            <a:off x="1080247" y="2330825"/>
            <a:ext cx="6983506" cy="7727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/>
              <a:t>Prerequisites (Libraries)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23C17E4-E7B8-42A3-BF7F-4FDCB2A25417}"/>
              </a:ext>
            </a:extLst>
          </p:cNvPr>
          <p:cNvSpPr/>
          <p:nvPr/>
        </p:nvSpPr>
        <p:spPr>
          <a:xfrm>
            <a:off x="1080247" y="1368204"/>
            <a:ext cx="3733800" cy="7727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/>
              <a:t>Application.ear</a:t>
            </a:r>
            <a:endParaRPr lang="en-US" sz="28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08057A0-94D8-48C5-B7A6-BDEDD237254D}"/>
              </a:ext>
            </a:extLst>
          </p:cNvPr>
          <p:cNvSpPr/>
          <p:nvPr/>
        </p:nvSpPr>
        <p:spPr>
          <a:xfrm>
            <a:off x="4975412" y="1368203"/>
            <a:ext cx="3088341" cy="7727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Configuration</a:t>
            </a:r>
          </a:p>
        </p:txBody>
      </p:sp>
    </p:spTree>
    <p:extLst>
      <p:ext uri="{BB962C8B-B14F-4D97-AF65-F5344CB8AC3E}">
        <p14:creationId xmlns:p14="http://schemas.microsoft.com/office/powerpoint/2010/main" val="29821708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AE7D29-AD7C-44E8-B641-DEB67E0AC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74" y="118341"/>
            <a:ext cx="7886700" cy="464606"/>
          </a:xfrm>
        </p:spPr>
        <p:txBody>
          <a:bodyPr>
            <a:normAutofit fontScale="90000"/>
          </a:bodyPr>
          <a:lstStyle/>
          <a:p>
            <a:r>
              <a:rPr lang="en-US" dirty="0"/>
              <a:t>Container Orchestration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3737EDF-A380-4B44-8418-4DA2DCD7090F}"/>
              </a:ext>
            </a:extLst>
          </p:cNvPr>
          <p:cNvGrpSpPr/>
          <p:nvPr/>
        </p:nvGrpSpPr>
        <p:grpSpPr>
          <a:xfrm>
            <a:off x="620177" y="809773"/>
            <a:ext cx="1308847" cy="1157568"/>
            <a:chOff x="394447" y="2571750"/>
            <a:chExt cx="1308847" cy="1157568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ACE606AB-565D-4561-9943-D5B17384E272}"/>
                </a:ext>
              </a:extLst>
            </p:cNvPr>
            <p:cNvSpPr/>
            <p:nvPr/>
          </p:nvSpPr>
          <p:spPr>
            <a:xfrm>
              <a:off x="394447" y="2571750"/>
              <a:ext cx="851647" cy="70036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Image</a:t>
              </a: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AE6E252E-0EE2-410F-B1C2-8EAEBE1B6152}"/>
                </a:ext>
              </a:extLst>
            </p:cNvPr>
            <p:cNvSpPr/>
            <p:nvPr/>
          </p:nvSpPr>
          <p:spPr>
            <a:xfrm>
              <a:off x="546847" y="2724150"/>
              <a:ext cx="851647" cy="70036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Image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66064B7-0DF1-4931-85B7-431A0B301E28}"/>
                </a:ext>
              </a:extLst>
            </p:cNvPr>
            <p:cNvSpPr/>
            <p:nvPr/>
          </p:nvSpPr>
          <p:spPr>
            <a:xfrm>
              <a:off x="699247" y="2876550"/>
              <a:ext cx="851647" cy="70036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Image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6B88D43-0F1C-454D-9F60-DE0CCCC09F1E}"/>
                </a:ext>
              </a:extLst>
            </p:cNvPr>
            <p:cNvSpPr/>
            <p:nvPr/>
          </p:nvSpPr>
          <p:spPr>
            <a:xfrm>
              <a:off x="851647" y="3028950"/>
              <a:ext cx="851647" cy="70036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Image</a:t>
              </a: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FF9AB180-6F11-4218-B16D-905E29D406F4}"/>
              </a:ext>
            </a:extLst>
          </p:cNvPr>
          <p:cNvSpPr/>
          <p:nvPr/>
        </p:nvSpPr>
        <p:spPr>
          <a:xfrm>
            <a:off x="3694525" y="738056"/>
            <a:ext cx="2411506" cy="107688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Orchestrator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 (</a:t>
            </a:r>
            <a:r>
              <a:rPr lang="en-US" sz="2400" dirty="0" err="1">
                <a:solidFill>
                  <a:schemeClr val="tx1"/>
                </a:solidFill>
              </a:rPr>
              <a:t>openshift</a:t>
            </a:r>
            <a:r>
              <a:rPr lang="en-US" sz="2400" dirty="0">
                <a:solidFill>
                  <a:schemeClr val="tx1"/>
                </a:solidFill>
              </a:rPr>
              <a:t>)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2532D2AB-40CB-4586-BD20-109C49D28343}"/>
              </a:ext>
            </a:extLst>
          </p:cNvPr>
          <p:cNvGrpSpPr/>
          <p:nvPr/>
        </p:nvGrpSpPr>
        <p:grpSpPr>
          <a:xfrm>
            <a:off x="5475190" y="3159957"/>
            <a:ext cx="2733115" cy="1746997"/>
            <a:chOff x="6193491" y="2608628"/>
            <a:chExt cx="2733115" cy="1746997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B81D528-1689-486C-9D5F-ED0CEA42E23E}"/>
                </a:ext>
              </a:extLst>
            </p:cNvPr>
            <p:cNvSpPr/>
            <p:nvPr/>
          </p:nvSpPr>
          <p:spPr>
            <a:xfrm>
              <a:off x="6193491" y="2608628"/>
              <a:ext cx="2733115" cy="1746997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BA13AEF-7024-4C10-B274-5492160FE659}"/>
                </a:ext>
              </a:extLst>
            </p:cNvPr>
            <p:cNvSpPr/>
            <p:nvPr/>
          </p:nvSpPr>
          <p:spPr>
            <a:xfrm>
              <a:off x="6353597" y="2793294"/>
              <a:ext cx="851647" cy="70036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pod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5747320-24AE-4C65-B11F-71DBC333F288}"/>
                </a:ext>
              </a:extLst>
            </p:cNvPr>
            <p:cNvSpPr/>
            <p:nvPr/>
          </p:nvSpPr>
          <p:spPr>
            <a:xfrm>
              <a:off x="7491064" y="3493662"/>
              <a:ext cx="851647" cy="70036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Pod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57FDE13-1FE7-4DA0-9E01-CA3A02EBA370}"/>
                </a:ext>
              </a:extLst>
            </p:cNvPr>
            <p:cNvSpPr txBox="1"/>
            <p:nvPr/>
          </p:nvSpPr>
          <p:spPr>
            <a:xfrm>
              <a:off x="6280023" y="3904403"/>
              <a:ext cx="7072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solidFill>
                    <a:schemeClr val="tx1"/>
                  </a:solidFill>
                </a:rPr>
                <a:t>node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150137BD-78F2-40CD-AAC7-9ED274922413}"/>
              </a:ext>
            </a:extLst>
          </p:cNvPr>
          <p:cNvGrpSpPr/>
          <p:nvPr/>
        </p:nvGrpSpPr>
        <p:grpSpPr>
          <a:xfrm>
            <a:off x="1159567" y="3164338"/>
            <a:ext cx="2733115" cy="1746997"/>
            <a:chOff x="860194" y="3138523"/>
            <a:chExt cx="2733115" cy="1746997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3A69E666-5440-4C2F-ABCE-915F54CC6317}"/>
                </a:ext>
              </a:extLst>
            </p:cNvPr>
            <p:cNvGrpSpPr/>
            <p:nvPr/>
          </p:nvGrpSpPr>
          <p:grpSpPr>
            <a:xfrm>
              <a:off x="860194" y="3138523"/>
              <a:ext cx="2733115" cy="1746997"/>
              <a:chOff x="6112809" y="762841"/>
              <a:chExt cx="2733115" cy="1746997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CAC24672-FC6A-4FDD-A192-48D72C5E43E6}"/>
                  </a:ext>
                </a:extLst>
              </p:cNvPr>
              <p:cNvSpPr/>
              <p:nvPr/>
            </p:nvSpPr>
            <p:spPr>
              <a:xfrm>
                <a:off x="6112809" y="762841"/>
                <a:ext cx="2733115" cy="1746997"/>
              </a:xfrm>
              <a:prstGeom prst="rect">
                <a:avLst/>
              </a:prstGeom>
              <a:noFill/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B1CC136-9633-45C8-8D36-818E8EDFF9F9}"/>
                  </a:ext>
                </a:extLst>
              </p:cNvPr>
              <p:cNvSpPr/>
              <p:nvPr/>
            </p:nvSpPr>
            <p:spPr>
              <a:xfrm>
                <a:off x="6339869" y="1113979"/>
                <a:ext cx="851647" cy="70036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pod</a:t>
                </a:r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4CC8DB02-A23D-40DA-9ADD-BF0E51D55D65}"/>
                  </a:ext>
                </a:extLst>
              </p:cNvPr>
              <p:cNvSpPr/>
              <p:nvPr/>
            </p:nvSpPr>
            <p:spPr>
              <a:xfrm>
                <a:off x="7327808" y="1706971"/>
                <a:ext cx="851647" cy="70036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pod</a:t>
                </a:r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0232B541-C363-41F5-BFD7-90AB32BAD607}"/>
                  </a:ext>
                </a:extLst>
              </p:cNvPr>
              <p:cNvSpPr/>
              <p:nvPr/>
            </p:nvSpPr>
            <p:spPr>
              <a:xfrm>
                <a:off x="7828990" y="904104"/>
                <a:ext cx="851647" cy="70036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pod</a:t>
                </a:r>
              </a:p>
            </p:txBody>
          </p: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8769220-106E-4E1C-9B64-F3C09AC87370}"/>
                </a:ext>
              </a:extLst>
            </p:cNvPr>
            <p:cNvSpPr txBox="1"/>
            <p:nvPr/>
          </p:nvSpPr>
          <p:spPr>
            <a:xfrm>
              <a:off x="946180" y="4478890"/>
              <a:ext cx="7072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solidFill>
                    <a:schemeClr val="tx1"/>
                  </a:solidFill>
                </a:rPr>
                <a:t>node</a:t>
              </a:r>
            </a:p>
          </p:txBody>
        </p:sp>
      </p:grp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F0FD46B2-03A7-4E9D-BC80-1A2E7455D9EB}"/>
              </a:ext>
            </a:extLst>
          </p:cNvPr>
          <p:cNvSpPr/>
          <p:nvPr/>
        </p:nvSpPr>
        <p:spPr>
          <a:xfrm>
            <a:off x="2488404" y="1123975"/>
            <a:ext cx="722851" cy="2859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8EE5088-D716-42A4-9508-8487A471ED32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 flipH="1">
            <a:off x="2526125" y="1814941"/>
            <a:ext cx="2374153" cy="134939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CCAC102-CB61-4DF9-9BE7-3859E8430426}"/>
              </a:ext>
            </a:extLst>
          </p:cNvPr>
          <p:cNvCxnSpPr>
            <a:cxnSpLocks/>
            <a:stCxn id="7" idx="2"/>
            <a:endCxn id="10" idx="0"/>
          </p:cNvCxnSpPr>
          <p:nvPr/>
        </p:nvCxnSpPr>
        <p:spPr>
          <a:xfrm>
            <a:off x="4900278" y="1814941"/>
            <a:ext cx="1941470" cy="134501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23508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3"/>
          <p:cNvSpPr>
            <a:spLocks noChangeArrowheads="1"/>
          </p:cNvSpPr>
          <p:nvPr/>
        </p:nvSpPr>
        <p:spPr bwMode="auto">
          <a:xfrm flipV="1">
            <a:off x="4754017" y="2745349"/>
            <a:ext cx="852488" cy="292894"/>
          </a:xfrm>
          <a:prstGeom prst="roundRect">
            <a:avLst>
              <a:gd name="adj" fmla="val 0"/>
            </a:avLst>
          </a:prstGeom>
          <a:solidFill>
            <a:srgbClr val="CCFFCC"/>
          </a:solidFill>
          <a:ln w="1872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endParaRPr lang="en-US" altLang="en-US" sz="1350"/>
          </a:p>
        </p:txBody>
      </p:sp>
      <p:sp>
        <p:nvSpPr>
          <p:cNvPr id="7" name="Oval 6"/>
          <p:cNvSpPr>
            <a:spLocks noChangeArrowheads="1"/>
          </p:cNvSpPr>
          <p:nvPr/>
        </p:nvSpPr>
        <p:spPr bwMode="auto">
          <a:xfrm>
            <a:off x="6469708" y="2108364"/>
            <a:ext cx="638175" cy="750094"/>
          </a:xfrm>
          <a:prstGeom prst="ellipse">
            <a:avLst/>
          </a:prstGeom>
          <a:gradFill rotWithShape="0">
            <a:gsLst>
              <a:gs pos="0">
                <a:srgbClr val="CC99FF"/>
              </a:gs>
              <a:gs pos="100000">
                <a:srgbClr val="8665A8"/>
              </a:gs>
            </a:gsLst>
            <a:lin ang="5400000" scaled="1"/>
          </a:gradFill>
          <a:ln w="18720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endParaRPr lang="en-US" altLang="en-US" sz="1350"/>
          </a:p>
        </p:txBody>
      </p:sp>
      <p:sp>
        <p:nvSpPr>
          <p:cNvPr id="8" name="Oval 7"/>
          <p:cNvSpPr>
            <a:spLocks noChangeArrowheads="1"/>
          </p:cNvSpPr>
          <p:nvPr/>
        </p:nvSpPr>
        <p:spPr bwMode="auto">
          <a:xfrm>
            <a:off x="5969645" y="2729871"/>
            <a:ext cx="638175" cy="751285"/>
          </a:xfrm>
          <a:prstGeom prst="ellipse">
            <a:avLst/>
          </a:prstGeom>
          <a:gradFill rotWithShape="0">
            <a:gsLst>
              <a:gs pos="0">
                <a:srgbClr val="CC99FF"/>
              </a:gs>
              <a:gs pos="100000">
                <a:srgbClr val="8665A8"/>
              </a:gs>
            </a:gsLst>
            <a:lin ang="5400000" scaled="1"/>
          </a:gradFill>
          <a:ln w="18720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endParaRPr lang="en-US" altLang="en-US" sz="1350"/>
          </a:p>
        </p:txBody>
      </p:sp>
      <p:sp>
        <p:nvSpPr>
          <p:cNvPr id="9" name="Oval 8"/>
          <p:cNvSpPr>
            <a:spLocks noChangeArrowheads="1"/>
          </p:cNvSpPr>
          <p:nvPr/>
        </p:nvSpPr>
        <p:spPr bwMode="auto">
          <a:xfrm>
            <a:off x="2806155" y="3722852"/>
            <a:ext cx="636984" cy="751285"/>
          </a:xfrm>
          <a:prstGeom prst="ellipse">
            <a:avLst/>
          </a:prstGeom>
          <a:gradFill rotWithShape="0">
            <a:gsLst>
              <a:gs pos="0">
                <a:srgbClr val="D0EFF2"/>
              </a:gs>
              <a:gs pos="100000">
                <a:srgbClr val="9DB5B7"/>
              </a:gs>
            </a:gsLst>
            <a:lin ang="5400000" scaled="1"/>
          </a:gradFill>
          <a:ln w="1872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endParaRPr lang="en-US" altLang="en-US" sz="1350"/>
          </a:p>
        </p:txBody>
      </p:sp>
      <p:sp>
        <p:nvSpPr>
          <p:cNvPr id="10" name="Oval 9"/>
          <p:cNvSpPr>
            <a:spLocks noChangeArrowheads="1"/>
          </p:cNvSpPr>
          <p:nvPr/>
        </p:nvSpPr>
        <p:spPr bwMode="auto">
          <a:xfrm>
            <a:off x="1650058" y="1227302"/>
            <a:ext cx="1379935" cy="638175"/>
          </a:xfrm>
          <a:prstGeom prst="ellipse">
            <a:avLst/>
          </a:prstGeom>
          <a:gradFill rotWithShape="0">
            <a:gsLst>
              <a:gs pos="0">
                <a:srgbClr val="FFFFFF"/>
              </a:gs>
              <a:gs pos="100000">
                <a:srgbClr val="0000FF"/>
              </a:gs>
            </a:gsLst>
            <a:path path="shape">
              <a:fillToRect l="50000" t="50000" r="50000" b="50000"/>
            </a:path>
          </a:gradFill>
          <a:ln w="1872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endParaRPr lang="en-US" altLang="en-US" sz="1350"/>
          </a:p>
        </p:txBody>
      </p:sp>
      <p:sp>
        <p:nvSpPr>
          <p:cNvPr id="11" name="AutoShape 8"/>
          <p:cNvSpPr>
            <a:spLocks noChangeArrowheads="1"/>
          </p:cNvSpPr>
          <p:nvPr/>
        </p:nvSpPr>
        <p:spPr bwMode="auto">
          <a:xfrm flipV="1">
            <a:off x="1547665" y="2202424"/>
            <a:ext cx="2870597" cy="2602706"/>
          </a:xfrm>
          <a:prstGeom prst="roundRect">
            <a:avLst>
              <a:gd name="adj" fmla="val 0"/>
            </a:avLst>
          </a:prstGeom>
          <a:solidFill>
            <a:srgbClr val="33CCCC">
              <a:alpha val="20000"/>
            </a:srgbClr>
          </a:solidFill>
          <a:ln w="18720">
            <a:solidFill>
              <a:srgbClr val="000000"/>
            </a:solidFill>
            <a:prstDash val="sysDot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endParaRPr lang="en-US" altLang="en-US" sz="1350"/>
          </a:p>
        </p:txBody>
      </p:sp>
      <p:sp>
        <p:nvSpPr>
          <p:cNvPr id="12" name="AutoShape 9"/>
          <p:cNvSpPr>
            <a:spLocks noChangeArrowheads="1"/>
          </p:cNvSpPr>
          <p:nvPr/>
        </p:nvSpPr>
        <p:spPr bwMode="auto">
          <a:xfrm flipV="1">
            <a:off x="4702821" y="1261830"/>
            <a:ext cx="2621756" cy="2737247"/>
          </a:xfrm>
          <a:prstGeom prst="roundRect">
            <a:avLst>
              <a:gd name="adj" fmla="val 0"/>
            </a:avLst>
          </a:prstGeom>
          <a:solidFill>
            <a:srgbClr val="FFFF00">
              <a:alpha val="20000"/>
            </a:srgbClr>
          </a:solidFill>
          <a:ln w="18720">
            <a:solidFill>
              <a:srgbClr val="000000"/>
            </a:solidFill>
            <a:prstDash val="sysDot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endParaRPr lang="en-US" altLang="en-US" sz="1350"/>
          </a:p>
        </p:txBody>
      </p:sp>
      <p:sp>
        <p:nvSpPr>
          <p:cNvPr id="13" name="Oval 12"/>
          <p:cNvSpPr>
            <a:spLocks noChangeArrowheads="1"/>
          </p:cNvSpPr>
          <p:nvPr/>
        </p:nvSpPr>
        <p:spPr bwMode="auto">
          <a:xfrm>
            <a:off x="4849268" y="1995255"/>
            <a:ext cx="1163240" cy="552450"/>
          </a:xfrm>
          <a:prstGeom prst="ellipse">
            <a:avLst/>
          </a:prstGeom>
          <a:gradFill rotWithShape="0">
            <a:gsLst>
              <a:gs pos="0">
                <a:srgbClr val="E1E1E1"/>
              </a:gs>
              <a:gs pos="100000">
                <a:srgbClr val="676767"/>
              </a:gs>
            </a:gsLst>
            <a:lin ang="5400000" scaled="1"/>
          </a:gradFill>
          <a:ln w="1872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endParaRPr lang="en-US" altLang="en-US" sz="1350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5149305" y="2061931"/>
            <a:ext cx="636984" cy="1643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1600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960"/>
              </a:lnSpc>
              <a:spcBef>
                <a:spcPts val="450"/>
              </a:spcBef>
              <a:spcAft>
                <a:spcPts val="225"/>
              </a:spcAft>
              <a:buSzPct val="90000"/>
            </a:pPr>
            <a:r>
              <a:rPr lang="en-US" altLang="en-US" sz="1125">
                <a:solidFill>
                  <a:srgbClr val="000000"/>
                </a:solidFill>
                <a:ea typeface="MS PGothic" panose="020B0600070205080204" pitchFamily="34" charset="-128"/>
              </a:rPr>
              <a:t>Node Agent</a:t>
            </a:r>
          </a:p>
        </p:txBody>
      </p:sp>
      <p:sp>
        <p:nvSpPr>
          <p:cNvPr id="15" name="Oval 14"/>
          <p:cNvSpPr>
            <a:spLocks noChangeArrowheads="1"/>
          </p:cNvSpPr>
          <p:nvPr/>
        </p:nvSpPr>
        <p:spPr bwMode="auto">
          <a:xfrm>
            <a:off x="1883421" y="2626286"/>
            <a:ext cx="1164431" cy="551259"/>
          </a:xfrm>
          <a:prstGeom prst="ellipse">
            <a:avLst/>
          </a:prstGeom>
          <a:gradFill rotWithShape="0">
            <a:gsLst>
              <a:gs pos="0">
                <a:srgbClr val="E1E1E1"/>
              </a:gs>
              <a:gs pos="100000">
                <a:srgbClr val="676767"/>
              </a:gs>
            </a:gsLst>
            <a:lin ang="5400000" scaled="1"/>
          </a:gradFill>
          <a:ln w="1872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endParaRPr lang="en-US" altLang="en-US" sz="1350"/>
          </a:p>
        </p:txBody>
      </p:sp>
      <p:sp>
        <p:nvSpPr>
          <p:cNvPr id="16" name="Text Box 13"/>
          <p:cNvSpPr txBox="1">
            <a:spLocks noChangeArrowheads="1"/>
          </p:cNvSpPr>
          <p:nvPr/>
        </p:nvSpPr>
        <p:spPr bwMode="auto">
          <a:xfrm>
            <a:off x="4867127" y="2791783"/>
            <a:ext cx="636985" cy="119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1600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900">
                <a:solidFill>
                  <a:srgbClr val="000000"/>
                </a:solidFill>
                <a:ea typeface="MS PGothic" panose="020B0600070205080204" pitchFamily="34" charset="-128"/>
                <a:cs typeface="Times New Roman" panose="02020603050405020304" pitchFamily="18" charset="0"/>
              </a:rPr>
              <a:t>NodeB cfg</a:t>
            </a:r>
          </a:p>
        </p:txBody>
      </p:sp>
      <p:sp>
        <p:nvSpPr>
          <p:cNvPr id="17" name="Text Box 14"/>
          <p:cNvSpPr txBox="1">
            <a:spLocks noChangeArrowheads="1"/>
          </p:cNvSpPr>
          <p:nvPr/>
        </p:nvSpPr>
        <p:spPr bwMode="auto">
          <a:xfrm>
            <a:off x="6568530" y="2340537"/>
            <a:ext cx="470297" cy="297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1600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900">
                <a:solidFill>
                  <a:srgbClr val="000000"/>
                </a:solidFill>
                <a:ea typeface="MS PGothic" panose="020B0600070205080204" pitchFamily="34" charset="-128"/>
                <a:cs typeface="Times New Roman" panose="02020603050405020304" pitchFamily="18" charset="0"/>
              </a:rPr>
              <a:t>Server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900">
                <a:solidFill>
                  <a:srgbClr val="000000"/>
                </a:solidFill>
                <a:ea typeface="MS PGothic" panose="020B0600070205080204" pitchFamily="34" charset="-128"/>
                <a:cs typeface="Times New Roman" panose="02020603050405020304" pitchFamily="18" charset="0"/>
              </a:rPr>
              <a:t>D</a:t>
            </a:r>
          </a:p>
        </p:txBody>
      </p:sp>
      <p:sp>
        <p:nvSpPr>
          <p:cNvPr id="18" name="AutoShape 15"/>
          <p:cNvSpPr>
            <a:spLocks noChangeArrowheads="1"/>
          </p:cNvSpPr>
          <p:nvPr/>
        </p:nvSpPr>
        <p:spPr bwMode="auto">
          <a:xfrm flipV="1">
            <a:off x="3237162" y="2953708"/>
            <a:ext cx="978694" cy="292894"/>
          </a:xfrm>
          <a:prstGeom prst="roundRect">
            <a:avLst>
              <a:gd name="adj" fmla="val 0"/>
            </a:avLst>
          </a:prstGeom>
          <a:solidFill>
            <a:srgbClr val="CCECFF"/>
          </a:solidFill>
          <a:ln w="1872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endParaRPr lang="en-US" altLang="en-US" sz="1350"/>
          </a:p>
        </p:txBody>
      </p:sp>
      <p:sp>
        <p:nvSpPr>
          <p:cNvPr id="19" name="AutoShape 16"/>
          <p:cNvSpPr>
            <a:spLocks noChangeArrowheads="1"/>
          </p:cNvSpPr>
          <p:nvPr/>
        </p:nvSpPr>
        <p:spPr bwMode="auto">
          <a:xfrm flipV="1">
            <a:off x="4814739" y="1391608"/>
            <a:ext cx="977504" cy="292894"/>
          </a:xfrm>
          <a:prstGeom prst="roundRect">
            <a:avLst>
              <a:gd name="adj" fmla="val 0"/>
            </a:avLst>
          </a:prstGeom>
          <a:solidFill>
            <a:srgbClr val="9966FF"/>
          </a:solidFill>
          <a:ln w="1872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endParaRPr lang="en-US" altLang="en-US" sz="1350"/>
          </a:p>
        </p:txBody>
      </p:sp>
      <p:sp>
        <p:nvSpPr>
          <p:cNvPr id="20" name="Oval 19"/>
          <p:cNvSpPr>
            <a:spLocks noChangeArrowheads="1"/>
          </p:cNvSpPr>
          <p:nvPr/>
        </p:nvSpPr>
        <p:spPr bwMode="auto">
          <a:xfrm>
            <a:off x="1909614" y="3678799"/>
            <a:ext cx="636985" cy="751284"/>
          </a:xfrm>
          <a:prstGeom prst="ellipse">
            <a:avLst/>
          </a:prstGeom>
          <a:gradFill rotWithShape="0">
            <a:gsLst>
              <a:gs pos="0">
                <a:srgbClr val="D0EFF2"/>
              </a:gs>
              <a:gs pos="100000">
                <a:srgbClr val="9DB5B7"/>
              </a:gs>
            </a:gsLst>
            <a:lin ang="5400000" scaled="1"/>
          </a:gradFill>
          <a:ln w="1872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endParaRPr lang="en-US" altLang="en-US" sz="1350"/>
          </a:p>
        </p:txBody>
      </p:sp>
      <p:sp>
        <p:nvSpPr>
          <p:cNvPr id="21" name="Text Box 18"/>
          <p:cNvSpPr txBox="1">
            <a:spLocks noChangeArrowheads="1"/>
          </p:cNvSpPr>
          <p:nvPr/>
        </p:nvSpPr>
        <p:spPr bwMode="auto">
          <a:xfrm>
            <a:off x="2150120" y="2833455"/>
            <a:ext cx="685800" cy="142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1600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900">
                <a:solidFill>
                  <a:srgbClr val="000000"/>
                </a:solidFill>
                <a:ea typeface="MS PGothic" panose="020B0600070205080204" pitchFamily="34" charset="-128"/>
                <a:cs typeface="Times New Roman" panose="02020603050405020304" pitchFamily="18" charset="0"/>
              </a:rPr>
              <a:t>Node Agent</a:t>
            </a:r>
          </a:p>
        </p:txBody>
      </p:sp>
      <p:sp>
        <p:nvSpPr>
          <p:cNvPr id="24" name="Text Box 19"/>
          <p:cNvSpPr txBox="1">
            <a:spLocks noChangeArrowheads="1"/>
          </p:cNvSpPr>
          <p:nvPr/>
        </p:nvSpPr>
        <p:spPr bwMode="auto">
          <a:xfrm>
            <a:off x="5968456" y="3489489"/>
            <a:ext cx="734615" cy="142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1600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900">
                <a:solidFill>
                  <a:srgbClr val="000000"/>
                </a:solidFill>
                <a:ea typeface="MS PGothic" panose="020B0600070205080204" pitchFamily="34" charset="-128"/>
                <a:cs typeface="Times New Roman" panose="02020603050405020304" pitchFamily="18" charset="0"/>
              </a:rPr>
              <a:t>(App Server)</a:t>
            </a:r>
          </a:p>
        </p:txBody>
      </p:sp>
      <p:sp>
        <p:nvSpPr>
          <p:cNvPr id="25" name="Text Box 20"/>
          <p:cNvSpPr txBox="1">
            <a:spLocks noChangeArrowheads="1"/>
          </p:cNvSpPr>
          <p:nvPr/>
        </p:nvSpPr>
        <p:spPr bwMode="auto">
          <a:xfrm>
            <a:off x="2904977" y="3959786"/>
            <a:ext cx="470297" cy="2988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1600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900">
                <a:solidFill>
                  <a:srgbClr val="000000"/>
                </a:solidFill>
                <a:ea typeface="MS PGothic" panose="020B0600070205080204" pitchFamily="34" charset="-128"/>
                <a:cs typeface="Times New Roman" panose="02020603050405020304" pitchFamily="18" charset="0"/>
              </a:rPr>
              <a:t>Server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900">
                <a:solidFill>
                  <a:srgbClr val="000000"/>
                </a:solidFill>
                <a:ea typeface="MS PGothic" panose="020B0600070205080204" pitchFamily="34" charset="-128"/>
                <a:cs typeface="Times New Roman" panose="02020603050405020304" pitchFamily="18" charset="0"/>
              </a:rPr>
              <a:t>B</a:t>
            </a:r>
          </a:p>
        </p:txBody>
      </p:sp>
      <p:sp>
        <p:nvSpPr>
          <p:cNvPr id="26" name="Line 21"/>
          <p:cNvSpPr>
            <a:spLocks noChangeShapeType="1"/>
          </p:cNvSpPr>
          <p:nvPr/>
        </p:nvSpPr>
        <p:spPr bwMode="auto">
          <a:xfrm flipH="1">
            <a:off x="3364558" y="3558546"/>
            <a:ext cx="244079" cy="284560"/>
          </a:xfrm>
          <a:prstGeom prst="line">
            <a:avLst/>
          </a:prstGeom>
          <a:noFill/>
          <a:ln w="18720">
            <a:solidFill>
              <a:srgbClr val="FF0000"/>
            </a:solidFill>
            <a:prstDash val="dash"/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350"/>
          </a:p>
        </p:txBody>
      </p:sp>
      <p:sp>
        <p:nvSpPr>
          <p:cNvPr id="27" name="Line 22"/>
          <p:cNvSpPr>
            <a:spLocks noChangeShapeType="1"/>
          </p:cNvSpPr>
          <p:nvPr/>
        </p:nvSpPr>
        <p:spPr bwMode="auto">
          <a:xfrm flipH="1">
            <a:off x="2459683" y="3177545"/>
            <a:ext cx="769144" cy="639366"/>
          </a:xfrm>
          <a:prstGeom prst="line">
            <a:avLst/>
          </a:prstGeom>
          <a:noFill/>
          <a:ln w="18720">
            <a:solidFill>
              <a:srgbClr val="FF0000"/>
            </a:solidFill>
            <a:prstDash val="dash"/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350"/>
          </a:p>
        </p:txBody>
      </p:sp>
      <p:sp>
        <p:nvSpPr>
          <p:cNvPr id="28" name="Line 23"/>
          <p:cNvSpPr>
            <a:spLocks noChangeShapeType="1"/>
          </p:cNvSpPr>
          <p:nvPr/>
        </p:nvSpPr>
        <p:spPr bwMode="auto">
          <a:xfrm flipV="1">
            <a:off x="3029993" y="2771542"/>
            <a:ext cx="197644" cy="71438"/>
          </a:xfrm>
          <a:prstGeom prst="line">
            <a:avLst/>
          </a:prstGeom>
          <a:noFill/>
          <a:ln w="18720">
            <a:solidFill>
              <a:srgbClr val="FF0000"/>
            </a:solidFill>
            <a:prstDash val="dash"/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350"/>
          </a:p>
        </p:txBody>
      </p:sp>
      <p:sp>
        <p:nvSpPr>
          <p:cNvPr id="29" name="Line 24"/>
          <p:cNvSpPr>
            <a:spLocks noChangeShapeType="1"/>
          </p:cNvSpPr>
          <p:nvPr/>
        </p:nvSpPr>
        <p:spPr bwMode="auto">
          <a:xfrm>
            <a:off x="3021658" y="2952518"/>
            <a:ext cx="222647" cy="86915"/>
          </a:xfrm>
          <a:prstGeom prst="line">
            <a:avLst/>
          </a:prstGeom>
          <a:noFill/>
          <a:ln w="18720">
            <a:solidFill>
              <a:srgbClr val="FF0000"/>
            </a:solidFill>
            <a:prstDash val="dash"/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350"/>
          </a:p>
        </p:txBody>
      </p:sp>
      <p:sp>
        <p:nvSpPr>
          <p:cNvPr id="30" name="Line 25"/>
          <p:cNvSpPr>
            <a:spLocks noChangeShapeType="1"/>
          </p:cNvSpPr>
          <p:nvPr/>
        </p:nvSpPr>
        <p:spPr bwMode="auto">
          <a:xfrm>
            <a:off x="2944268" y="3057293"/>
            <a:ext cx="292894" cy="310753"/>
          </a:xfrm>
          <a:prstGeom prst="line">
            <a:avLst/>
          </a:prstGeom>
          <a:noFill/>
          <a:ln w="18720">
            <a:solidFill>
              <a:srgbClr val="FF0000"/>
            </a:solidFill>
            <a:prstDash val="dash"/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350"/>
          </a:p>
        </p:txBody>
      </p:sp>
      <p:sp>
        <p:nvSpPr>
          <p:cNvPr id="31" name="Line 26"/>
          <p:cNvSpPr>
            <a:spLocks noChangeShapeType="1"/>
          </p:cNvSpPr>
          <p:nvPr/>
        </p:nvSpPr>
        <p:spPr bwMode="auto">
          <a:xfrm flipH="1">
            <a:off x="2252514" y="3134683"/>
            <a:ext cx="4763" cy="545306"/>
          </a:xfrm>
          <a:prstGeom prst="line">
            <a:avLst/>
          </a:prstGeom>
          <a:noFill/>
          <a:ln w="31320">
            <a:solidFill>
              <a:srgbClr val="9009AB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350"/>
          </a:p>
        </p:txBody>
      </p:sp>
      <p:sp>
        <p:nvSpPr>
          <p:cNvPr id="32" name="Line 27"/>
          <p:cNvSpPr>
            <a:spLocks noChangeShapeType="1"/>
          </p:cNvSpPr>
          <p:nvPr/>
        </p:nvSpPr>
        <p:spPr bwMode="auto">
          <a:xfrm>
            <a:off x="2513261" y="3153733"/>
            <a:ext cx="490538" cy="603647"/>
          </a:xfrm>
          <a:prstGeom prst="line">
            <a:avLst/>
          </a:prstGeom>
          <a:noFill/>
          <a:ln w="31320">
            <a:solidFill>
              <a:srgbClr val="9009AB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350"/>
          </a:p>
        </p:txBody>
      </p:sp>
      <p:sp>
        <p:nvSpPr>
          <p:cNvPr id="33" name="Line 28"/>
          <p:cNvSpPr>
            <a:spLocks noChangeShapeType="1"/>
          </p:cNvSpPr>
          <p:nvPr/>
        </p:nvSpPr>
        <p:spPr bwMode="auto">
          <a:xfrm>
            <a:off x="2322762" y="1847617"/>
            <a:ext cx="1190" cy="785813"/>
          </a:xfrm>
          <a:prstGeom prst="line">
            <a:avLst/>
          </a:prstGeom>
          <a:noFill/>
          <a:ln w="31320">
            <a:solidFill>
              <a:srgbClr val="9009AB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350"/>
          </a:p>
        </p:txBody>
      </p:sp>
      <p:sp>
        <p:nvSpPr>
          <p:cNvPr id="34" name="Line 29"/>
          <p:cNvSpPr>
            <a:spLocks noChangeShapeType="1"/>
          </p:cNvSpPr>
          <p:nvPr/>
        </p:nvSpPr>
        <p:spPr bwMode="auto">
          <a:xfrm flipV="1">
            <a:off x="3013324" y="1141577"/>
            <a:ext cx="659606" cy="341710"/>
          </a:xfrm>
          <a:prstGeom prst="line">
            <a:avLst/>
          </a:prstGeom>
          <a:noFill/>
          <a:ln w="18720">
            <a:solidFill>
              <a:srgbClr val="FF0000"/>
            </a:solidFill>
            <a:prstDash val="dash"/>
            <a:miter lim="800000"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350"/>
          </a:p>
        </p:txBody>
      </p:sp>
      <p:sp>
        <p:nvSpPr>
          <p:cNvPr id="35" name="Line 30"/>
          <p:cNvSpPr>
            <a:spLocks noChangeShapeType="1"/>
          </p:cNvSpPr>
          <p:nvPr/>
        </p:nvSpPr>
        <p:spPr bwMode="auto">
          <a:xfrm>
            <a:off x="2987130" y="1648783"/>
            <a:ext cx="1914525" cy="527447"/>
          </a:xfrm>
          <a:prstGeom prst="line">
            <a:avLst/>
          </a:prstGeom>
          <a:noFill/>
          <a:ln w="31320">
            <a:solidFill>
              <a:srgbClr val="9009AB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350"/>
          </a:p>
        </p:txBody>
      </p:sp>
      <p:sp>
        <p:nvSpPr>
          <p:cNvPr id="36" name="Line 31"/>
          <p:cNvSpPr>
            <a:spLocks noChangeShapeType="1"/>
          </p:cNvSpPr>
          <p:nvPr/>
        </p:nvSpPr>
        <p:spPr bwMode="auto">
          <a:xfrm>
            <a:off x="5961311" y="2375064"/>
            <a:ext cx="241697" cy="371475"/>
          </a:xfrm>
          <a:prstGeom prst="line">
            <a:avLst/>
          </a:prstGeom>
          <a:noFill/>
          <a:ln w="31320">
            <a:solidFill>
              <a:srgbClr val="9009AB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350"/>
          </a:p>
        </p:txBody>
      </p:sp>
      <p:sp>
        <p:nvSpPr>
          <p:cNvPr id="37" name="AutoShape 32"/>
          <p:cNvSpPr>
            <a:spLocks noChangeArrowheads="1"/>
          </p:cNvSpPr>
          <p:nvPr/>
        </p:nvSpPr>
        <p:spPr bwMode="auto">
          <a:xfrm flipV="1">
            <a:off x="5882730" y="1639258"/>
            <a:ext cx="852488" cy="294085"/>
          </a:xfrm>
          <a:prstGeom prst="roundRect">
            <a:avLst>
              <a:gd name="adj" fmla="val 0"/>
            </a:avLst>
          </a:prstGeom>
          <a:solidFill>
            <a:srgbClr val="CC99FF"/>
          </a:solidFill>
          <a:ln w="1872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endParaRPr lang="en-US" altLang="en-US" sz="1350"/>
          </a:p>
        </p:txBody>
      </p:sp>
      <p:sp>
        <p:nvSpPr>
          <p:cNvPr id="38" name="AutoShape 33"/>
          <p:cNvSpPr>
            <a:spLocks noChangeArrowheads="1"/>
          </p:cNvSpPr>
          <p:nvPr/>
        </p:nvSpPr>
        <p:spPr bwMode="auto">
          <a:xfrm flipV="1">
            <a:off x="3237162" y="3273987"/>
            <a:ext cx="978694" cy="292894"/>
          </a:xfrm>
          <a:prstGeom prst="roundRect">
            <a:avLst>
              <a:gd name="adj" fmla="val 0"/>
            </a:avLst>
          </a:prstGeom>
          <a:solidFill>
            <a:srgbClr val="CCECFF"/>
          </a:solidFill>
          <a:ln w="1872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endParaRPr lang="en-US" altLang="en-US" sz="1350"/>
          </a:p>
        </p:txBody>
      </p:sp>
      <p:sp>
        <p:nvSpPr>
          <p:cNvPr id="39" name="Line 34"/>
          <p:cNvSpPr>
            <a:spLocks noChangeShapeType="1"/>
          </p:cNvSpPr>
          <p:nvPr/>
        </p:nvSpPr>
        <p:spPr bwMode="auto">
          <a:xfrm flipH="1">
            <a:off x="5210027" y="2540562"/>
            <a:ext cx="130969" cy="205978"/>
          </a:xfrm>
          <a:prstGeom prst="line">
            <a:avLst/>
          </a:prstGeom>
          <a:noFill/>
          <a:ln w="18720">
            <a:solidFill>
              <a:srgbClr val="FF0000"/>
            </a:solidFill>
            <a:prstDash val="dash"/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350"/>
          </a:p>
        </p:txBody>
      </p:sp>
      <p:sp>
        <p:nvSpPr>
          <p:cNvPr id="40" name="Line 35"/>
          <p:cNvSpPr>
            <a:spLocks noChangeShapeType="1"/>
          </p:cNvSpPr>
          <p:nvPr/>
        </p:nvSpPr>
        <p:spPr bwMode="auto">
          <a:xfrm>
            <a:off x="5598171" y="2540561"/>
            <a:ext cx="154781" cy="560784"/>
          </a:xfrm>
          <a:prstGeom prst="line">
            <a:avLst/>
          </a:prstGeom>
          <a:noFill/>
          <a:ln w="18720">
            <a:solidFill>
              <a:srgbClr val="FF0000"/>
            </a:solidFill>
            <a:prstDash val="dash"/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350"/>
          </a:p>
        </p:txBody>
      </p:sp>
      <p:sp>
        <p:nvSpPr>
          <p:cNvPr id="41" name="Line 36"/>
          <p:cNvSpPr>
            <a:spLocks noChangeShapeType="1"/>
          </p:cNvSpPr>
          <p:nvPr/>
        </p:nvSpPr>
        <p:spPr bwMode="auto">
          <a:xfrm flipV="1">
            <a:off x="5814864" y="3212074"/>
            <a:ext cx="172641" cy="9525"/>
          </a:xfrm>
          <a:prstGeom prst="line">
            <a:avLst/>
          </a:prstGeom>
          <a:noFill/>
          <a:ln w="18720">
            <a:solidFill>
              <a:srgbClr val="FF0000"/>
            </a:solidFill>
            <a:prstDash val="dash"/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350"/>
          </a:p>
        </p:txBody>
      </p:sp>
      <p:sp>
        <p:nvSpPr>
          <p:cNvPr id="42" name="Line 37"/>
          <p:cNvSpPr>
            <a:spLocks noChangeShapeType="1"/>
          </p:cNvSpPr>
          <p:nvPr/>
        </p:nvSpPr>
        <p:spPr bwMode="auto">
          <a:xfrm flipH="1">
            <a:off x="2393008" y="1847618"/>
            <a:ext cx="4763" cy="754856"/>
          </a:xfrm>
          <a:prstGeom prst="line">
            <a:avLst/>
          </a:prstGeom>
          <a:noFill/>
          <a:ln w="18720">
            <a:solidFill>
              <a:srgbClr val="FF0000"/>
            </a:solidFill>
            <a:prstDash val="dash"/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350"/>
          </a:p>
        </p:txBody>
      </p:sp>
      <p:sp>
        <p:nvSpPr>
          <p:cNvPr id="43" name="Line 38"/>
          <p:cNvSpPr>
            <a:spLocks noChangeShapeType="1"/>
          </p:cNvSpPr>
          <p:nvPr/>
        </p:nvSpPr>
        <p:spPr bwMode="auto">
          <a:xfrm>
            <a:off x="3021658" y="1607112"/>
            <a:ext cx="1931194" cy="525065"/>
          </a:xfrm>
          <a:prstGeom prst="line">
            <a:avLst/>
          </a:prstGeom>
          <a:noFill/>
          <a:ln w="18720">
            <a:solidFill>
              <a:srgbClr val="FF0000"/>
            </a:solidFill>
            <a:prstDash val="dash"/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350"/>
          </a:p>
        </p:txBody>
      </p:sp>
      <p:sp>
        <p:nvSpPr>
          <p:cNvPr id="44" name="Text Box 39"/>
          <p:cNvSpPr txBox="1">
            <a:spLocks noChangeArrowheads="1"/>
          </p:cNvSpPr>
          <p:nvPr/>
        </p:nvSpPr>
        <p:spPr bwMode="auto">
          <a:xfrm>
            <a:off x="3777705" y="1719030"/>
            <a:ext cx="645319" cy="1012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1600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675">
                <a:solidFill>
                  <a:srgbClr val="000000"/>
                </a:solidFill>
                <a:ea typeface="MS PGothic" panose="020B0600070205080204" pitchFamily="34" charset="-128"/>
                <a:cs typeface="Times New Roman" panose="02020603050405020304" pitchFamily="18" charset="0"/>
              </a:rPr>
              <a:t>Config Sync</a:t>
            </a:r>
          </a:p>
        </p:txBody>
      </p:sp>
      <p:sp>
        <p:nvSpPr>
          <p:cNvPr id="45" name="Text Box 40"/>
          <p:cNvSpPr txBox="1">
            <a:spLocks noChangeArrowheads="1"/>
          </p:cNvSpPr>
          <p:nvPr/>
        </p:nvSpPr>
        <p:spPr bwMode="auto">
          <a:xfrm>
            <a:off x="3250258" y="3356139"/>
            <a:ext cx="1004888" cy="142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1600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900">
                <a:solidFill>
                  <a:srgbClr val="000000"/>
                </a:solidFill>
                <a:ea typeface="MS PGothic" panose="020B0600070205080204" pitchFamily="34" charset="-128"/>
                <a:cs typeface="Times New Roman" panose="02020603050405020304" pitchFamily="18" charset="0"/>
              </a:rPr>
              <a:t>Server B cfg</a:t>
            </a:r>
          </a:p>
        </p:txBody>
      </p:sp>
      <p:sp>
        <p:nvSpPr>
          <p:cNvPr id="46" name="Text Box 41"/>
          <p:cNvSpPr txBox="1">
            <a:spLocks noChangeArrowheads="1"/>
          </p:cNvSpPr>
          <p:nvPr/>
        </p:nvSpPr>
        <p:spPr bwMode="auto">
          <a:xfrm>
            <a:off x="6668543" y="3725233"/>
            <a:ext cx="435769" cy="142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1600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900">
                <a:solidFill>
                  <a:srgbClr val="000000"/>
                </a:solidFill>
                <a:ea typeface="MS PGothic" panose="020B0600070205080204" pitchFamily="34" charset="-128"/>
                <a:cs typeface="Times New Roman" panose="02020603050405020304" pitchFamily="18" charset="0"/>
              </a:rPr>
              <a:t>Node B</a:t>
            </a:r>
          </a:p>
        </p:txBody>
      </p:sp>
      <p:sp>
        <p:nvSpPr>
          <p:cNvPr id="47" name="Text Box 42"/>
          <p:cNvSpPr txBox="1">
            <a:spLocks noChangeArrowheads="1"/>
          </p:cNvSpPr>
          <p:nvPr/>
        </p:nvSpPr>
        <p:spPr bwMode="auto">
          <a:xfrm>
            <a:off x="5917258" y="1710695"/>
            <a:ext cx="797719" cy="142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1600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900">
                <a:solidFill>
                  <a:srgbClr val="000000"/>
                </a:solidFill>
                <a:ea typeface="MS PGothic" panose="020B0600070205080204" pitchFamily="34" charset="-128"/>
                <a:cs typeface="Times New Roman" panose="02020603050405020304" pitchFamily="18" charset="0"/>
              </a:rPr>
              <a:t>Server D cfg</a:t>
            </a:r>
          </a:p>
        </p:txBody>
      </p:sp>
      <p:sp>
        <p:nvSpPr>
          <p:cNvPr id="48" name="Text Box 43"/>
          <p:cNvSpPr txBox="1">
            <a:spLocks noChangeArrowheads="1"/>
          </p:cNvSpPr>
          <p:nvPr/>
        </p:nvSpPr>
        <p:spPr bwMode="auto">
          <a:xfrm>
            <a:off x="4443264" y="833205"/>
            <a:ext cx="742950" cy="4536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1600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750">
                <a:solidFill>
                  <a:srgbClr val="000000"/>
                </a:solidFill>
                <a:ea typeface="MS PGothic" panose="020B0600070205080204" pitchFamily="34" charset="-128"/>
                <a:cs typeface="Times New Roman" panose="02020603050405020304" pitchFamily="18" charset="0"/>
              </a:rPr>
              <a:t>Cell-wide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750">
                <a:solidFill>
                  <a:srgbClr val="000000"/>
                </a:solidFill>
                <a:ea typeface="MS PGothic" panose="020B0600070205080204" pitchFamily="34" charset="-128"/>
                <a:cs typeface="Times New Roman" panose="02020603050405020304" pitchFamily="18" charset="0"/>
              </a:rPr>
              <a:t>configuration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750">
                <a:solidFill>
                  <a:srgbClr val="000000"/>
                </a:solidFill>
                <a:ea typeface="MS PGothic" panose="020B0600070205080204" pitchFamily="34" charset="-128"/>
                <a:cs typeface="Times New Roman" panose="02020603050405020304" pitchFamily="18" charset="0"/>
              </a:rPr>
              <a:t>repository</a:t>
            </a:r>
          </a:p>
        </p:txBody>
      </p:sp>
      <p:sp>
        <p:nvSpPr>
          <p:cNvPr id="49" name="Text Box 44"/>
          <p:cNvSpPr txBox="1">
            <a:spLocks noChangeArrowheads="1"/>
          </p:cNvSpPr>
          <p:nvPr/>
        </p:nvSpPr>
        <p:spPr bwMode="auto">
          <a:xfrm>
            <a:off x="3241924" y="3046577"/>
            <a:ext cx="1022747" cy="142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1600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900">
                <a:solidFill>
                  <a:srgbClr val="000000"/>
                </a:solidFill>
                <a:ea typeface="MS PGothic" panose="020B0600070205080204" pitchFamily="34" charset="-128"/>
                <a:cs typeface="Times New Roman" panose="02020603050405020304" pitchFamily="18" charset="0"/>
              </a:rPr>
              <a:t>Server A cfg</a:t>
            </a:r>
          </a:p>
        </p:txBody>
      </p:sp>
      <p:sp>
        <p:nvSpPr>
          <p:cNvPr id="50" name="Text Box 45"/>
          <p:cNvSpPr txBox="1">
            <a:spLocks noChangeArrowheads="1"/>
          </p:cNvSpPr>
          <p:nvPr/>
        </p:nvSpPr>
        <p:spPr bwMode="auto">
          <a:xfrm>
            <a:off x="4811168" y="1482095"/>
            <a:ext cx="1021556" cy="142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1600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900">
                <a:solidFill>
                  <a:srgbClr val="000000"/>
                </a:solidFill>
                <a:ea typeface="MS PGothic" panose="020B0600070205080204" pitchFamily="34" charset="-128"/>
                <a:cs typeface="Times New Roman" panose="02020603050405020304" pitchFamily="18" charset="0"/>
              </a:rPr>
              <a:t>Cell cfg</a:t>
            </a:r>
          </a:p>
        </p:txBody>
      </p:sp>
      <p:grpSp>
        <p:nvGrpSpPr>
          <p:cNvPr id="51" name="Group 50"/>
          <p:cNvGrpSpPr>
            <a:grpSpLocks/>
          </p:cNvGrpSpPr>
          <p:nvPr/>
        </p:nvGrpSpPr>
        <p:grpSpPr bwMode="auto">
          <a:xfrm>
            <a:off x="5067152" y="4658924"/>
            <a:ext cx="2227660" cy="289413"/>
            <a:chOff x="3744" y="620"/>
            <a:chExt cx="1871" cy="243"/>
          </a:xfrm>
        </p:grpSpPr>
        <p:sp>
          <p:nvSpPr>
            <p:cNvPr id="76" name="Text Box 47"/>
            <p:cNvSpPr txBox="1">
              <a:spLocks noChangeArrowheads="1"/>
            </p:cNvSpPr>
            <p:nvPr/>
          </p:nvSpPr>
          <p:spPr bwMode="auto">
            <a:xfrm>
              <a:off x="4823" y="620"/>
              <a:ext cx="792" cy="2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1600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200">
                  <a:solidFill>
                    <a:srgbClr val="000000"/>
                  </a:solidFill>
                  <a:ea typeface="MS PGothic" panose="020B0600070205080204" pitchFamily="34" charset="-128"/>
                  <a:cs typeface="Times New Roman" panose="02020603050405020304" pitchFamily="18" charset="0"/>
                </a:rPr>
                <a:t>Configuration</a:t>
              </a:r>
            </a:p>
          </p:txBody>
        </p:sp>
        <p:sp>
          <p:nvSpPr>
            <p:cNvPr id="77" name="Line 48"/>
            <p:cNvSpPr>
              <a:spLocks noChangeShapeType="1"/>
            </p:cNvSpPr>
            <p:nvPr/>
          </p:nvSpPr>
          <p:spPr bwMode="auto">
            <a:xfrm>
              <a:off x="3744" y="752"/>
              <a:ext cx="1043" cy="1"/>
            </a:xfrm>
            <a:prstGeom prst="line">
              <a:avLst/>
            </a:prstGeom>
            <a:noFill/>
            <a:ln w="18720">
              <a:solidFill>
                <a:srgbClr val="FF0000"/>
              </a:solidFill>
              <a:prstDash val="dash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350"/>
            </a:p>
          </p:txBody>
        </p:sp>
      </p:grpSp>
      <p:sp>
        <p:nvSpPr>
          <p:cNvPr id="52" name="Text Box 49"/>
          <p:cNvSpPr txBox="1">
            <a:spLocks noChangeArrowheads="1"/>
          </p:cNvSpPr>
          <p:nvPr/>
        </p:nvSpPr>
        <p:spPr bwMode="auto">
          <a:xfrm>
            <a:off x="3777705" y="4576530"/>
            <a:ext cx="435769" cy="142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1600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900">
                <a:solidFill>
                  <a:srgbClr val="000000"/>
                </a:solidFill>
                <a:ea typeface="MS PGothic" panose="020B0600070205080204" pitchFamily="34" charset="-128"/>
                <a:cs typeface="Times New Roman" panose="02020603050405020304" pitchFamily="18" charset="0"/>
              </a:rPr>
              <a:t>Node A</a:t>
            </a:r>
          </a:p>
        </p:txBody>
      </p:sp>
      <p:grpSp>
        <p:nvGrpSpPr>
          <p:cNvPr id="53" name="Group 52"/>
          <p:cNvGrpSpPr>
            <a:grpSpLocks/>
          </p:cNvGrpSpPr>
          <p:nvPr/>
        </p:nvGrpSpPr>
        <p:grpSpPr bwMode="auto">
          <a:xfrm>
            <a:off x="5074416" y="4441212"/>
            <a:ext cx="2063354" cy="113162"/>
            <a:chOff x="3657" y="-10093"/>
            <a:chExt cx="1733" cy="150882"/>
          </a:xfrm>
        </p:grpSpPr>
        <p:sp>
          <p:nvSpPr>
            <p:cNvPr id="74" name="Line 51"/>
            <p:cNvSpPr>
              <a:spLocks noChangeShapeType="1"/>
            </p:cNvSpPr>
            <p:nvPr/>
          </p:nvSpPr>
          <p:spPr bwMode="auto">
            <a:xfrm>
              <a:off x="3657" y="140789"/>
              <a:ext cx="1010" cy="0"/>
            </a:xfrm>
            <a:prstGeom prst="line">
              <a:avLst/>
            </a:prstGeom>
            <a:noFill/>
            <a:ln w="31320">
              <a:solidFill>
                <a:srgbClr val="9009AB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350"/>
            </a:p>
          </p:txBody>
        </p:sp>
        <p:sp>
          <p:nvSpPr>
            <p:cNvPr id="75" name="Text Box 52"/>
            <p:cNvSpPr txBox="1">
              <a:spLocks noChangeArrowheads="1"/>
            </p:cNvSpPr>
            <p:nvPr/>
          </p:nvSpPr>
          <p:spPr bwMode="auto">
            <a:xfrm>
              <a:off x="4733" y="-10093"/>
              <a:ext cx="657" cy="1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1600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200" dirty="0">
                  <a:solidFill>
                    <a:srgbClr val="000000"/>
                  </a:solidFill>
                  <a:ea typeface="MS PGothic" panose="020B0600070205080204" pitchFamily="34" charset="-128"/>
                  <a:cs typeface="Times New Roman" panose="02020603050405020304" pitchFamily="18" charset="0"/>
                </a:rPr>
                <a:t>Commands</a:t>
              </a:r>
            </a:p>
          </p:txBody>
        </p:sp>
      </p:grpSp>
      <p:sp>
        <p:nvSpPr>
          <p:cNvPr id="54" name="Text Box 53"/>
          <p:cNvSpPr txBox="1">
            <a:spLocks noChangeArrowheads="1"/>
          </p:cNvSpPr>
          <p:nvPr/>
        </p:nvSpPr>
        <p:spPr bwMode="auto">
          <a:xfrm>
            <a:off x="1895327" y="1477333"/>
            <a:ext cx="971550" cy="200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1600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900">
                <a:solidFill>
                  <a:srgbClr val="000000"/>
                </a:solidFill>
                <a:ea typeface="MS PGothic" panose="020B0600070205080204" pitchFamily="34" charset="-128"/>
                <a:cs typeface="Times New Roman" panose="02020603050405020304" pitchFamily="18" charset="0"/>
              </a:rPr>
              <a:t>Deployment Mgr</a:t>
            </a:r>
          </a:p>
        </p:txBody>
      </p:sp>
      <p:sp>
        <p:nvSpPr>
          <p:cNvPr id="55" name="Text Box 54"/>
          <p:cNvSpPr txBox="1">
            <a:spLocks noChangeArrowheads="1"/>
          </p:cNvSpPr>
          <p:nvPr/>
        </p:nvSpPr>
        <p:spPr bwMode="auto">
          <a:xfrm>
            <a:off x="2726383" y="1058233"/>
            <a:ext cx="825104" cy="1012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1600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675">
                <a:solidFill>
                  <a:srgbClr val="000000"/>
                </a:solidFill>
                <a:ea typeface="MS PGothic" panose="020B0600070205080204" pitchFamily="34" charset="-128"/>
                <a:cs typeface="Times New Roman" panose="02020603050405020304" pitchFamily="18" charset="0"/>
              </a:rPr>
              <a:t>Extract / update</a:t>
            </a:r>
          </a:p>
        </p:txBody>
      </p:sp>
      <p:sp>
        <p:nvSpPr>
          <p:cNvPr id="56" name="Text Box 55"/>
          <p:cNvSpPr txBox="1">
            <a:spLocks noChangeArrowheads="1"/>
          </p:cNvSpPr>
          <p:nvPr/>
        </p:nvSpPr>
        <p:spPr bwMode="auto">
          <a:xfrm>
            <a:off x="2433489" y="1988112"/>
            <a:ext cx="645319" cy="1012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1600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675">
                <a:solidFill>
                  <a:srgbClr val="000000"/>
                </a:solidFill>
                <a:ea typeface="MS PGothic" panose="020B0600070205080204" pitchFamily="34" charset="-128"/>
                <a:cs typeface="Times New Roman" panose="02020603050405020304" pitchFamily="18" charset="0"/>
              </a:rPr>
              <a:t>Config Sync</a:t>
            </a:r>
          </a:p>
        </p:txBody>
      </p:sp>
      <p:sp>
        <p:nvSpPr>
          <p:cNvPr id="57" name="AutoShape 56"/>
          <p:cNvSpPr>
            <a:spLocks noChangeArrowheads="1"/>
          </p:cNvSpPr>
          <p:nvPr/>
        </p:nvSpPr>
        <p:spPr bwMode="auto">
          <a:xfrm flipV="1">
            <a:off x="3228826" y="2634621"/>
            <a:ext cx="977504" cy="292894"/>
          </a:xfrm>
          <a:prstGeom prst="roundRect">
            <a:avLst>
              <a:gd name="adj" fmla="val 0"/>
            </a:avLst>
          </a:prstGeom>
          <a:solidFill>
            <a:srgbClr val="CCCCFF"/>
          </a:solidFill>
          <a:ln w="1872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endParaRPr lang="en-US" altLang="en-US" sz="1350"/>
          </a:p>
        </p:txBody>
      </p:sp>
      <p:sp>
        <p:nvSpPr>
          <p:cNvPr id="58" name="Text Box 57"/>
          <p:cNvSpPr txBox="1">
            <a:spLocks noChangeArrowheads="1"/>
          </p:cNvSpPr>
          <p:nvPr/>
        </p:nvSpPr>
        <p:spPr bwMode="auto">
          <a:xfrm>
            <a:off x="3224065" y="2726299"/>
            <a:ext cx="1021556" cy="142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1600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900">
                <a:solidFill>
                  <a:srgbClr val="000000"/>
                </a:solidFill>
                <a:ea typeface="MS PGothic" panose="020B0600070205080204" pitchFamily="34" charset="-128"/>
                <a:cs typeface="Times New Roman" panose="02020603050405020304" pitchFamily="18" charset="0"/>
              </a:rPr>
              <a:t>Node A cfg</a:t>
            </a:r>
          </a:p>
        </p:txBody>
      </p:sp>
      <p:sp>
        <p:nvSpPr>
          <p:cNvPr id="59" name="Line 58"/>
          <p:cNvSpPr>
            <a:spLocks noChangeShapeType="1"/>
          </p:cNvSpPr>
          <p:nvPr/>
        </p:nvSpPr>
        <p:spPr bwMode="auto">
          <a:xfrm flipV="1">
            <a:off x="2888308" y="2451265"/>
            <a:ext cx="335756" cy="270272"/>
          </a:xfrm>
          <a:prstGeom prst="line">
            <a:avLst/>
          </a:prstGeom>
          <a:noFill/>
          <a:ln w="18720">
            <a:solidFill>
              <a:srgbClr val="FF0000"/>
            </a:solidFill>
            <a:prstDash val="dash"/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350"/>
          </a:p>
        </p:txBody>
      </p:sp>
      <p:sp>
        <p:nvSpPr>
          <p:cNvPr id="60" name="Text Box 59"/>
          <p:cNvSpPr txBox="1">
            <a:spLocks noChangeArrowheads="1"/>
          </p:cNvSpPr>
          <p:nvPr/>
        </p:nvSpPr>
        <p:spPr bwMode="auto">
          <a:xfrm>
            <a:off x="6068467" y="2963233"/>
            <a:ext cx="470297" cy="2988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1600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900">
                <a:solidFill>
                  <a:srgbClr val="000000"/>
                </a:solidFill>
                <a:ea typeface="MS PGothic" panose="020B0600070205080204" pitchFamily="34" charset="-128"/>
                <a:cs typeface="Times New Roman" panose="02020603050405020304" pitchFamily="18" charset="0"/>
              </a:rPr>
              <a:t>Server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900">
                <a:solidFill>
                  <a:srgbClr val="000000"/>
                </a:solidFill>
                <a:ea typeface="MS PGothic" panose="020B0600070205080204" pitchFamily="34" charset="-128"/>
                <a:cs typeface="Times New Roman" panose="02020603050405020304" pitchFamily="18" charset="0"/>
              </a:rPr>
              <a:t>C</a:t>
            </a:r>
          </a:p>
        </p:txBody>
      </p:sp>
      <p:sp>
        <p:nvSpPr>
          <p:cNvPr id="61" name="Line 60"/>
          <p:cNvSpPr>
            <a:spLocks noChangeShapeType="1"/>
          </p:cNvSpPr>
          <p:nvPr/>
        </p:nvSpPr>
        <p:spPr bwMode="auto">
          <a:xfrm>
            <a:off x="6000601" y="2238143"/>
            <a:ext cx="509588" cy="84534"/>
          </a:xfrm>
          <a:prstGeom prst="line">
            <a:avLst/>
          </a:prstGeom>
          <a:noFill/>
          <a:ln w="31320">
            <a:solidFill>
              <a:srgbClr val="9009AB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350"/>
          </a:p>
        </p:txBody>
      </p:sp>
      <p:sp>
        <p:nvSpPr>
          <p:cNvPr id="62" name="AutoShape 61"/>
          <p:cNvSpPr>
            <a:spLocks noChangeArrowheads="1"/>
          </p:cNvSpPr>
          <p:nvPr/>
        </p:nvSpPr>
        <p:spPr bwMode="auto">
          <a:xfrm flipV="1">
            <a:off x="4977855" y="3090630"/>
            <a:ext cx="852488" cy="294084"/>
          </a:xfrm>
          <a:prstGeom prst="roundRect">
            <a:avLst>
              <a:gd name="adj" fmla="val 0"/>
            </a:avLst>
          </a:prstGeom>
          <a:solidFill>
            <a:srgbClr val="CC99FF"/>
          </a:solidFill>
          <a:ln w="1872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endParaRPr lang="en-US" altLang="en-US" sz="1350"/>
          </a:p>
        </p:txBody>
      </p:sp>
      <p:sp>
        <p:nvSpPr>
          <p:cNvPr id="63" name="Text Box 62"/>
          <p:cNvSpPr txBox="1">
            <a:spLocks noChangeArrowheads="1"/>
          </p:cNvSpPr>
          <p:nvPr/>
        </p:nvSpPr>
        <p:spPr bwMode="auto">
          <a:xfrm>
            <a:off x="5012383" y="3170402"/>
            <a:ext cx="797719" cy="142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1600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900">
                <a:solidFill>
                  <a:srgbClr val="000000"/>
                </a:solidFill>
                <a:ea typeface="MS PGothic" panose="020B0600070205080204" pitchFamily="34" charset="-128"/>
                <a:cs typeface="Times New Roman" panose="02020603050405020304" pitchFamily="18" charset="0"/>
              </a:rPr>
              <a:t>Server C cfg</a:t>
            </a:r>
          </a:p>
        </p:txBody>
      </p:sp>
      <p:sp>
        <p:nvSpPr>
          <p:cNvPr id="64" name="Line 63"/>
          <p:cNvSpPr>
            <a:spLocks noChangeShapeType="1"/>
          </p:cNvSpPr>
          <p:nvPr/>
        </p:nvSpPr>
        <p:spPr bwMode="auto">
          <a:xfrm flipV="1">
            <a:off x="5888683" y="1925008"/>
            <a:ext cx="413147" cy="176213"/>
          </a:xfrm>
          <a:prstGeom prst="line">
            <a:avLst/>
          </a:prstGeom>
          <a:noFill/>
          <a:ln w="18720">
            <a:solidFill>
              <a:srgbClr val="FF0000"/>
            </a:solidFill>
            <a:prstDash val="dash"/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350"/>
          </a:p>
        </p:txBody>
      </p:sp>
      <p:sp>
        <p:nvSpPr>
          <p:cNvPr id="65" name="Line 64"/>
          <p:cNvSpPr>
            <a:spLocks noChangeShapeType="1"/>
          </p:cNvSpPr>
          <p:nvPr/>
        </p:nvSpPr>
        <p:spPr bwMode="auto">
          <a:xfrm>
            <a:off x="6439943" y="1926199"/>
            <a:ext cx="207169" cy="215503"/>
          </a:xfrm>
          <a:prstGeom prst="line">
            <a:avLst/>
          </a:prstGeom>
          <a:noFill/>
          <a:ln w="18720">
            <a:solidFill>
              <a:srgbClr val="FF0000"/>
            </a:solidFill>
            <a:prstDash val="dash"/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350"/>
          </a:p>
        </p:txBody>
      </p:sp>
      <p:sp>
        <p:nvSpPr>
          <p:cNvPr id="66" name="AutoShape 65"/>
          <p:cNvSpPr>
            <a:spLocks noChangeArrowheads="1"/>
          </p:cNvSpPr>
          <p:nvPr/>
        </p:nvSpPr>
        <p:spPr bwMode="auto">
          <a:xfrm flipV="1">
            <a:off x="3228826" y="2306008"/>
            <a:ext cx="977504" cy="292894"/>
          </a:xfrm>
          <a:prstGeom prst="roundRect">
            <a:avLst>
              <a:gd name="adj" fmla="val 0"/>
            </a:avLst>
          </a:prstGeom>
          <a:solidFill>
            <a:srgbClr val="9966FF"/>
          </a:solidFill>
          <a:ln w="1872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endParaRPr lang="en-US" altLang="en-US" sz="1350"/>
          </a:p>
        </p:txBody>
      </p:sp>
      <p:sp>
        <p:nvSpPr>
          <p:cNvPr id="67" name="Text Box 66"/>
          <p:cNvSpPr txBox="1">
            <a:spLocks noChangeArrowheads="1"/>
          </p:cNvSpPr>
          <p:nvPr/>
        </p:nvSpPr>
        <p:spPr bwMode="auto">
          <a:xfrm>
            <a:off x="3224065" y="2398877"/>
            <a:ext cx="1021556" cy="142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1600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900">
                <a:solidFill>
                  <a:srgbClr val="000000"/>
                </a:solidFill>
                <a:ea typeface="MS PGothic" panose="020B0600070205080204" pitchFamily="34" charset="-128"/>
                <a:cs typeface="Times New Roman" panose="02020603050405020304" pitchFamily="18" charset="0"/>
              </a:rPr>
              <a:t>Cell cfg</a:t>
            </a:r>
          </a:p>
        </p:txBody>
      </p:sp>
      <p:sp>
        <p:nvSpPr>
          <p:cNvPr id="68" name="Line 67"/>
          <p:cNvSpPr>
            <a:spLocks noChangeShapeType="1"/>
          </p:cNvSpPr>
          <p:nvPr/>
        </p:nvSpPr>
        <p:spPr bwMode="auto">
          <a:xfrm flipH="1" flipV="1">
            <a:off x="5232649" y="1674977"/>
            <a:ext cx="165497" cy="321469"/>
          </a:xfrm>
          <a:prstGeom prst="line">
            <a:avLst/>
          </a:prstGeom>
          <a:noFill/>
          <a:ln w="18720">
            <a:solidFill>
              <a:srgbClr val="FF0000"/>
            </a:solidFill>
            <a:prstDash val="dash"/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350"/>
          </a:p>
        </p:txBody>
      </p:sp>
      <p:sp>
        <p:nvSpPr>
          <p:cNvPr id="69" name="Text Box 68"/>
          <p:cNvSpPr txBox="1">
            <a:spLocks noChangeArrowheads="1"/>
          </p:cNvSpPr>
          <p:nvPr/>
        </p:nvSpPr>
        <p:spPr bwMode="auto">
          <a:xfrm>
            <a:off x="2007246" y="3912161"/>
            <a:ext cx="470297" cy="2988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1600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900">
                <a:solidFill>
                  <a:srgbClr val="000000"/>
                </a:solidFill>
                <a:ea typeface="MS PGothic" panose="020B0600070205080204" pitchFamily="34" charset="-128"/>
                <a:cs typeface="Times New Roman" panose="02020603050405020304" pitchFamily="18" charset="0"/>
              </a:rPr>
              <a:t>Server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900">
                <a:solidFill>
                  <a:srgbClr val="000000"/>
                </a:solidFill>
                <a:ea typeface="MS PGothic" panose="020B0600070205080204" pitchFamily="34" charset="-128"/>
                <a:cs typeface="Times New Roman" panose="02020603050405020304" pitchFamily="18" charset="0"/>
              </a:rPr>
              <a:t>A</a:t>
            </a:r>
          </a:p>
        </p:txBody>
      </p:sp>
      <p:sp>
        <p:nvSpPr>
          <p:cNvPr id="70" name="Text Box 69"/>
          <p:cNvSpPr txBox="1">
            <a:spLocks noChangeArrowheads="1"/>
          </p:cNvSpPr>
          <p:nvPr/>
        </p:nvSpPr>
        <p:spPr bwMode="auto">
          <a:xfrm>
            <a:off x="1842939" y="4491995"/>
            <a:ext cx="762000" cy="142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1600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900">
                <a:solidFill>
                  <a:srgbClr val="000000"/>
                </a:solidFill>
                <a:ea typeface="MS PGothic" panose="020B0600070205080204" pitchFamily="34" charset="-128"/>
                <a:cs typeface="Times New Roman" panose="02020603050405020304" pitchFamily="18" charset="0"/>
              </a:rPr>
              <a:t>(App Server)</a:t>
            </a:r>
          </a:p>
        </p:txBody>
      </p:sp>
      <p:sp>
        <p:nvSpPr>
          <p:cNvPr id="71" name="Text Box 70"/>
          <p:cNvSpPr txBox="1">
            <a:spLocks noChangeArrowheads="1"/>
          </p:cNvSpPr>
          <p:nvPr/>
        </p:nvSpPr>
        <p:spPr bwMode="auto">
          <a:xfrm>
            <a:off x="6606631" y="2876318"/>
            <a:ext cx="734615" cy="142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1600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900">
                <a:solidFill>
                  <a:srgbClr val="000000"/>
                </a:solidFill>
                <a:ea typeface="MS PGothic" panose="020B0600070205080204" pitchFamily="34" charset="-128"/>
                <a:cs typeface="Times New Roman" panose="02020603050405020304" pitchFamily="18" charset="0"/>
              </a:rPr>
              <a:t>(App Server)</a:t>
            </a:r>
          </a:p>
        </p:txBody>
      </p:sp>
      <p:sp>
        <p:nvSpPr>
          <p:cNvPr id="72" name="Text Box 71"/>
          <p:cNvSpPr txBox="1">
            <a:spLocks noChangeArrowheads="1"/>
          </p:cNvSpPr>
          <p:nvPr/>
        </p:nvSpPr>
        <p:spPr bwMode="auto">
          <a:xfrm>
            <a:off x="2813299" y="4500330"/>
            <a:ext cx="733425" cy="142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1600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900">
                <a:solidFill>
                  <a:srgbClr val="000000"/>
                </a:solidFill>
                <a:ea typeface="MS PGothic" panose="020B0600070205080204" pitchFamily="34" charset="-128"/>
                <a:cs typeface="Times New Roman" panose="02020603050405020304" pitchFamily="18" charset="0"/>
              </a:rPr>
              <a:t>(App Server)</a:t>
            </a:r>
          </a:p>
        </p:txBody>
      </p:sp>
      <p:sp>
        <p:nvSpPr>
          <p:cNvPr id="73" name="AutoShape 72"/>
          <p:cNvSpPr>
            <a:spLocks noChangeArrowheads="1"/>
          </p:cNvSpPr>
          <p:nvPr/>
        </p:nvSpPr>
        <p:spPr bwMode="auto">
          <a:xfrm>
            <a:off x="3672931" y="833206"/>
            <a:ext cx="745331" cy="773906"/>
          </a:xfrm>
          <a:prstGeom prst="can">
            <a:avLst>
              <a:gd name="adj" fmla="val 25958"/>
            </a:avLst>
          </a:prstGeom>
          <a:gradFill rotWithShape="0">
            <a:gsLst>
              <a:gs pos="0">
                <a:srgbClr val="000000"/>
              </a:gs>
              <a:gs pos="100000">
                <a:srgbClr val="9009AB"/>
              </a:gs>
            </a:gsLst>
            <a:lin ang="0" scaled="1"/>
          </a:gradFill>
          <a:ln w="15840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endParaRPr lang="en-US" altLang="en-US" sz="1350"/>
          </a:p>
        </p:txBody>
      </p:sp>
      <p:sp>
        <p:nvSpPr>
          <p:cNvPr id="78" name="Text Placeholder 5"/>
          <p:cNvSpPr txBox="1">
            <a:spLocks/>
          </p:cNvSpPr>
          <p:nvPr/>
        </p:nvSpPr>
        <p:spPr>
          <a:xfrm>
            <a:off x="1294888" y="290928"/>
            <a:ext cx="4175439" cy="46401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rgbClr val="5498E4"/>
                </a:solidFill>
              </a:rPr>
              <a:t>WAS Cell Structure Review </a:t>
            </a:r>
          </a:p>
        </p:txBody>
      </p:sp>
    </p:spTree>
    <p:extLst>
      <p:ext uri="{BB962C8B-B14F-4D97-AF65-F5344CB8AC3E}">
        <p14:creationId xmlns:p14="http://schemas.microsoft.com/office/powerpoint/2010/main" val="31315025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ounded Rectangle 4">
            <a:extLst>
              <a:ext uri="{FF2B5EF4-FFF2-40B4-BE49-F238E27FC236}">
                <a16:creationId xmlns:a16="http://schemas.microsoft.com/office/drawing/2014/main" id="{8569A525-EA9C-43F5-BA30-2051453E1832}"/>
              </a:ext>
            </a:extLst>
          </p:cNvPr>
          <p:cNvSpPr/>
          <p:nvPr/>
        </p:nvSpPr>
        <p:spPr>
          <a:xfrm>
            <a:off x="4642318" y="2035360"/>
            <a:ext cx="2628900" cy="2265164"/>
          </a:xfrm>
          <a:prstGeom prst="roundRect">
            <a:avLst/>
          </a:prstGeom>
          <a:solidFill>
            <a:schemeClr val="tx1">
              <a:lumMod val="10000"/>
              <a:lumOff val="9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 anchorCtr="1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Node</a:t>
            </a:r>
          </a:p>
        </p:txBody>
      </p:sp>
      <p:sp>
        <p:nvSpPr>
          <p:cNvPr id="34" name="Rounded Rectangle 18">
            <a:extLst>
              <a:ext uri="{FF2B5EF4-FFF2-40B4-BE49-F238E27FC236}">
                <a16:creationId xmlns:a16="http://schemas.microsoft.com/office/drawing/2014/main" id="{8020781B-0ED2-41C8-A3B0-83D32795FAF3}"/>
              </a:ext>
            </a:extLst>
          </p:cNvPr>
          <p:cNvSpPr/>
          <p:nvPr/>
        </p:nvSpPr>
        <p:spPr>
          <a:xfrm>
            <a:off x="1453181" y="2005167"/>
            <a:ext cx="2602904" cy="2265164"/>
          </a:xfrm>
          <a:prstGeom prst="roundRect">
            <a:avLst/>
          </a:prstGeom>
          <a:solidFill>
            <a:schemeClr val="tx1">
              <a:lumMod val="10000"/>
              <a:lumOff val="9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 anchorCtr="1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Master</a:t>
            </a:r>
          </a:p>
        </p:txBody>
      </p:sp>
      <p:sp>
        <p:nvSpPr>
          <p:cNvPr id="33" name="Rounded Rectangle 18">
            <a:extLst>
              <a:ext uri="{FF2B5EF4-FFF2-40B4-BE49-F238E27FC236}">
                <a16:creationId xmlns:a16="http://schemas.microsoft.com/office/drawing/2014/main" id="{B5F29637-34A6-4E32-A1D9-73CD1434A335}"/>
              </a:ext>
            </a:extLst>
          </p:cNvPr>
          <p:cNvSpPr/>
          <p:nvPr/>
        </p:nvSpPr>
        <p:spPr>
          <a:xfrm>
            <a:off x="1266015" y="2112871"/>
            <a:ext cx="2602904" cy="2265164"/>
          </a:xfrm>
          <a:prstGeom prst="roundRect">
            <a:avLst/>
          </a:prstGeom>
          <a:solidFill>
            <a:schemeClr val="tx1">
              <a:lumMod val="10000"/>
              <a:lumOff val="9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 anchorCtr="1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Master</a:t>
            </a:r>
          </a:p>
        </p:txBody>
      </p:sp>
      <p:sp>
        <p:nvSpPr>
          <p:cNvPr id="3" name="Rounded Rectangle 4">
            <a:extLst>
              <a:ext uri="{FF2B5EF4-FFF2-40B4-BE49-F238E27FC236}">
                <a16:creationId xmlns:a16="http://schemas.microsoft.com/office/drawing/2014/main" id="{CD09443B-8081-40CC-A2CE-99DD5ACCE69F}"/>
              </a:ext>
            </a:extLst>
          </p:cNvPr>
          <p:cNvSpPr/>
          <p:nvPr/>
        </p:nvSpPr>
        <p:spPr>
          <a:xfrm>
            <a:off x="4510892" y="2070290"/>
            <a:ext cx="2628900" cy="2265164"/>
          </a:xfrm>
          <a:prstGeom prst="roundRect">
            <a:avLst/>
          </a:prstGeom>
          <a:solidFill>
            <a:schemeClr val="tx1">
              <a:lumMod val="10000"/>
              <a:lumOff val="9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 anchorCtr="1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Node</a:t>
            </a:r>
          </a:p>
        </p:txBody>
      </p:sp>
      <p:sp>
        <p:nvSpPr>
          <p:cNvPr id="4" name="Rounded Rectangle 5">
            <a:extLst>
              <a:ext uri="{FF2B5EF4-FFF2-40B4-BE49-F238E27FC236}">
                <a16:creationId xmlns:a16="http://schemas.microsoft.com/office/drawing/2014/main" id="{48CDD4DD-4FFE-46B0-9EBB-5368B0716FF4}"/>
              </a:ext>
            </a:extLst>
          </p:cNvPr>
          <p:cNvSpPr/>
          <p:nvPr/>
        </p:nvSpPr>
        <p:spPr>
          <a:xfrm>
            <a:off x="4396592" y="2163754"/>
            <a:ext cx="2628900" cy="2265164"/>
          </a:xfrm>
          <a:prstGeom prst="roundRect">
            <a:avLst/>
          </a:prstGeom>
          <a:solidFill>
            <a:schemeClr val="tx1">
              <a:lumMod val="10000"/>
              <a:lumOff val="9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 anchorCtr="1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Node</a:t>
            </a:r>
          </a:p>
        </p:txBody>
      </p:sp>
      <p:sp>
        <p:nvSpPr>
          <p:cNvPr id="5" name="Rounded Rectangle 6">
            <a:extLst>
              <a:ext uri="{FF2B5EF4-FFF2-40B4-BE49-F238E27FC236}">
                <a16:creationId xmlns:a16="http://schemas.microsoft.com/office/drawing/2014/main" id="{3201C49F-17D4-4AAC-A264-E1745240A32B}"/>
              </a:ext>
            </a:extLst>
          </p:cNvPr>
          <p:cNvSpPr/>
          <p:nvPr/>
        </p:nvSpPr>
        <p:spPr>
          <a:xfrm>
            <a:off x="5537213" y="2849554"/>
            <a:ext cx="1314450" cy="706637"/>
          </a:xfrm>
          <a:prstGeom prst="roundRect">
            <a:avLst/>
          </a:prstGeom>
          <a:solidFill>
            <a:srgbClr val="DDE2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1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Pod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6" name="Rounded Rectangle 7">
            <a:extLst>
              <a:ext uri="{FF2B5EF4-FFF2-40B4-BE49-F238E27FC236}">
                <a16:creationId xmlns:a16="http://schemas.microsoft.com/office/drawing/2014/main" id="{AEB259BB-47FE-4FF9-BAC2-ED4F4B558E6E}"/>
              </a:ext>
            </a:extLst>
          </p:cNvPr>
          <p:cNvSpPr/>
          <p:nvPr/>
        </p:nvSpPr>
        <p:spPr>
          <a:xfrm>
            <a:off x="4568042" y="3743118"/>
            <a:ext cx="2283621" cy="270272"/>
          </a:xfrm>
          <a:prstGeom prst="roundRect">
            <a:avLst/>
          </a:prstGeom>
          <a:solidFill>
            <a:schemeClr val="tx2">
              <a:lumMod val="9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Base OS/Kernel</a:t>
            </a:r>
          </a:p>
        </p:txBody>
      </p:sp>
      <p:sp>
        <p:nvSpPr>
          <p:cNvPr id="7" name="Rounded Rectangle 8">
            <a:extLst>
              <a:ext uri="{FF2B5EF4-FFF2-40B4-BE49-F238E27FC236}">
                <a16:creationId xmlns:a16="http://schemas.microsoft.com/office/drawing/2014/main" id="{3305A702-08E2-4CCD-85DA-3E1B2474BE98}"/>
              </a:ext>
            </a:extLst>
          </p:cNvPr>
          <p:cNvSpPr/>
          <p:nvPr/>
        </p:nvSpPr>
        <p:spPr>
          <a:xfrm>
            <a:off x="4451549" y="3114468"/>
            <a:ext cx="916593" cy="514350"/>
          </a:xfrm>
          <a:prstGeom prst="roundRect">
            <a:avLst/>
          </a:prstGeom>
          <a:solidFill>
            <a:srgbClr val="DDE2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Container Engine</a:t>
            </a:r>
          </a:p>
        </p:txBody>
      </p:sp>
      <p:sp>
        <p:nvSpPr>
          <p:cNvPr id="8" name="Rounded Rectangle 9">
            <a:extLst>
              <a:ext uri="{FF2B5EF4-FFF2-40B4-BE49-F238E27FC236}">
                <a16:creationId xmlns:a16="http://schemas.microsoft.com/office/drawing/2014/main" id="{C5E4858A-1735-4355-B019-625C130C2DDA}"/>
              </a:ext>
            </a:extLst>
          </p:cNvPr>
          <p:cNvSpPr/>
          <p:nvPr/>
        </p:nvSpPr>
        <p:spPr>
          <a:xfrm>
            <a:off x="4568042" y="2355743"/>
            <a:ext cx="800100" cy="584597"/>
          </a:xfrm>
          <a:prstGeom prst="roundRect">
            <a:avLst/>
          </a:prstGeom>
          <a:solidFill>
            <a:srgbClr val="DDE2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1"/>
          <a:lstStyle/>
          <a:p>
            <a:pPr algn="ctr"/>
            <a:r>
              <a:rPr lang="en-US" sz="1050">
                <a:solidFill>
                  <a:schemeClr val="tx1"/>
                </a:solidFill>
              </a:rPr>
              <a:t>Images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9" name="Can 10">
            <a:extLst>
              <a:ext uri="{FF2B5EF4-FFF2-40B4-BE49-F238E27FC236}">
                <a16:creationId xmlns:a16="http://schemas.microsoft.com/office/drawing/2014/main" id="{92C23F51-8051-41B8-B2AA-2BD631B72E6D}"/>
              </a:ext>
            </a:extLst>
          </p:cNvPr>
          <p:cNvSpPr/>
          <p:nvPr/>
        </p:nvSpPr>
        <p:spPr>
          <a:xfrm>
            <a:off x="5014526" y="2578985"/>
            <a:ext cx="271463" cy="264914"/>
          </a:xfrm>
          <a:prstGeom prst="can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600" dirty="0">
                <a:solidFill>
                  <a:schemeClr val="tx1"/>
                </a:solidFill>
              </a:rPr>
              <a:t>Liberty</a:t>
            </a:r>
          </a:p>
        </p:txBody>
      </p:sp>
      <p:sp>
        <p:nvSpPr>
          <p:cNvPr id="10" name="Can 11">
            <a:extLst>
              <a:ext uri="{FF2B5EF4-FFF2-40B4-BE49-F238E27FC236}">
                <a16:creationId xmlns:a16="http://schemas.microsoft.com/office/drawing/2014/main" id="{41D06334-4B7A-4D24-BA61-5DFE24950459}"/>
              </a:ext>
            </a:extLst>
          </p:cNvPr>
          <p:cNvSpPr/>
          <p:nvPr/>
        </p:nvSpPr>
        <p:spPr>
          <a:xfrm>
            <a:off x="4650195" y="2584640"/>
            <a:ext cx="271463" cy="264914"/>
          </a:xfrm>
          <a:prstGeom prst="can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600" dirty="0">
                <a:solidFill>
                  <a:schemeClr val="tx1"/>
                </a:solidFill>
              </a:rPr>
              <a:t>Ubuntu</a:t>
            </a:r>
          </a:p>
        </p:txBody>
      </p:sp>
      <p:sp>
        <p:nvSpPr>
          <p:cNvPr id="11" name="Rounded Rectangle 12">
            <a:extLst>
              <a:ext uri="{FF2B5EF4-FFF2-40B4-BE49-F238E27FC236}">
                <a16:creationId xmlns:a16="http://schemas.microsoft.com/office/drawing/2014/main" id="{26CE1B51-F8B6-4DF8-B885-6DA1E90AD850}"/>
              </a:ext>
            </a:extLst>
          </p:cNvPr>
          <p:cNvSpPr/>
          <p:nvPr/>
        </p:nvSpPr>
        <p:spPr>
          <a:xfrm>
            <a:off x="5469743" y="2287134"/>
            <a:ext cx="616347" cy="514350"/>
          </a:xfrm>
          <a:prstGeom prst="roundRect">
            <a:avLst/>
          </a:prstGeom>
          <a:solidFill>
            <a:srgbClr val="DDE2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050">
                <a:solidFill>
                  <a:schemeClr val="tx1"/>
                </a:solidFill>
              </a:rPr>
              <a:t>Kublet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2" name="Rounded Rectangle 13">
            <a:extLst>
              <a:ext uri="{FF2B5EF4-FFF2-40B4-BE49-F238E27FC236}">
                <a16:creationId xmlns:a16="http://schemas.microsoft.com/office/drawing/2014/main" id="{7673F4C4-339F-4D21-98B2-43A76C68D07A}"/>
              </a:ext>
            </a:extLst>
          </p:cNvPr>
          <p:cNvSpPr/>
          <p:nvPr/>
        </p:nvSpPr>
        <p:spPr>
          <a:xfrm>
            <a:off x="6168243" y="2287134"/>
            <a:ext cx="660797" cy="514350"/>
          </a:xfrm>
          <a:prstGeom prst="roundRect">
            <a:avLst/>
          </a:prstGeom>
          <a:solidFill>
            <a:srgbClr val="DDE2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Kube</a:t>
            </a:r>
            <a:r>
              <a:rPr lang="en-US" sz="1200" dirty="0">
                <a:solidFill>
                  <a:schemeClr val="tx1"/>
                </a:solidFill>
              </a:rPr>
              <a:t>-Proxy</a:t>
            </a:r>
          </a:p>
        </p:txBody>
      </p:sp>
      <p:sp>
        <p:nvSpPr>
          <p:cNvPr id="13" name="Rounded Rectangle 14">
            <a:extLst>
              <a:ext uri="{FF2B5EF4-FFF2-40B4-BE49-F238E27FC236}">
                <a16:creationId xmlns:a16="http://schemas.microsoft.com/office/drawing/2014/main" id="{C8275482-C758-4218-BCCB-AB5DE4C8BACB}"/>
              </a:ext>
            </a:extLst>
          </p:cNvPr>
          <p:cNvSpPr/>
          <p:nvPr/>
        </p:nvSpPr>
        <p:spPr>
          <a:xfrm>
            <a:off x="5469743" y="2940340"/>
            <a:ext cx="1314450" cy="706637"/>
          </a:xfrm>
          <a:prstGeom prst="roundRect">
            <a:avLst/>
          </a:prstGeom>
          <a:solidFill>
            <a:srgbClr val="DDE2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1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Pod</a:t>
            </a:r>
          </a:p>
        </p:txBody>
      </p:sp>
      <p:sp>
        <p:nvSpPr>
          <p:cNvPr id="14" name="Rounded Rectangle 15">
            <a:extLst>
              <a:ext uri="{FF2B5EF4-FFF2-40B4-BE49-F238E27FC236}">
                <a16:creationId xmlns:a16="http://schemas.microsoft.com/office/drawing/2014/main" id="{487BC253-BE0E-4A51-95DF-DA85A30F765B}"/>
              </a:ext>
            </a:extLst>
          </p:cNvPr>
          <p:cNvSpPr/>
          <p:nvPr/>
        </p:nvSpPr>
        <p:spPr>
          <a:xfrm>
            <a:off x="5594364" y="3246926"/>
            <a:ext cx="307180" cy="311349"/>
          </a:xfrm>
          <a:prstGeom prst="roundRect">
            <a:avLst/>
          </a:prstGeom>
          <a:solidFill>
            <a:schemeClr val="tx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 anchorCtr="1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C</a:t>
            </a:r>
          </a:p>
        </p:txBody>
      </p:sp>
      <p:sp>
        <p:nvSpPr>
          <p:cNvPr id="15" name="Rounded Rectangle 16">
            <a:extLst>
              <a:ext uri="{FF2B5EF4-FFF2-40B4-BE49-F238E27FC236}">
                <a16:creationId xmlns:a16="http://schemas.microsoft.com/office/drawing/2014/main" id="{D76E7CA6-B350-407B-A64C-6EF9596F900A}"/>
              </a:ext>
            </a:extLst>
          </p:cNvPr>
          <p:cNvSpPr/>
          <p:nvPr/>
        </p:nvSpPr>
        <p:spPr>
          <a:xfrm>
            <a:off x="5998383" y="3246926"/>
            <a:ext cx="307180" cy="311349"/>
          </a:xfrm>
          <a:prstGeom prst="roundRect">
            <a:avLst/>
          </a:prstGeom>
          <a:solidFill>
            <a:schemeClr val="tx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 anchorCtr="1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C</a:t>
            </a:r>
          </a:p>
        </p:txBody>
      </p:sp>
      <p:sp>
        <p:nvSpPr>
          <p:cNvPr id="16" name="Rounded Rectangle 17">
            <a:extLst>
              <a:ext uri="{FF2B5EF4-FFF2-40B4-BE49-F238E27FC236}">
                <a16:creationId xmlns:a16="http://schemas.microsoft.com/office/drawing/2014/main" id="{EC02BE2C-01E5-4C12-8B7B-572F00DC38DB}"/>
              </a:ext>
            </a:extLst>
          </p:cNvPr>
          <p:cNvSpPr/>
          <p:nvPr/>
        </p:nvSpPr>
        <p:spPr>
          <a:xfrm>
            <a:off x="6362713" y="3246926"/>
            <a:ext cx="307180" cy="311349"/>
          </a:xfrm>
          <a:prstGeom prst="roundRect">
            <a:avLst/>
          </a:prstGeom>
          <a:solidFill>
            <a:schemeClr val="tx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 anchorCtr="1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C</a:t>
            </a:r>
          </a:p>
        </p:txBody>
      </p:sp>
      <p:sp>
        <p:nvSpPr>
          <p:cNvPr id="17" name="Rounded Rectangle 18">
            <a:extLst>
              <a:ext uri="{FF2B5EF4-FFF2-40B4-BE49-F238E27FC236}">
                <a16:creationId xmlns:a16="http://schemas.microsoft.com/office/drawing/2014/main" id="{BC97E3B6-0F1F-4261-9AF0-F0F5C5FAC25D}"/>
              </a:ext>
            </a:extLst>
          </p:cNvPr>
          <p:cNvSpPr/>
          <p:nvPr/>
        </p:nvSpPr>
        <p:spPr>
          <a:xfrm>
            <a:off x="1061470" y="2200776"/>
            <a:ext cx="2602904" cy="2265164"/>
          </a:xfrm>
          <a:prstGeom prst="roundRect">
            <a:avLst/>
          </a:prstGeom>
          <a:solidFill>
            <a:schemeClr val="tx1">
              <a:lumMod val="10000"/>
              <a:lumOff val="9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 anchorCtr="1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Master</a:t>
            </a:r>
          </a:p>
        </p:txBody>
      </p:sp>
      <p:sp>
        <p:nvSpPr>
          <p:cNvPr id="18" name="Rounded Rectangle 19">
            <a:extLst>
              <a:ext uri="{FF2B5EF4-FFF2-40B4-BE49-F238E27FC236}">
                <a16:creationId xmlns:a16="http://schemas.microsoft.com/office/drawing/2014/main" id="{BC16AFAB-967C-48E8-82B2-E59EEDB72A6A}"/>
              </a:ext>
            </a:extLst>
          </p:cNvPr>
          <p:cNvSpPr/>
          <p:nvPr/>
        </p:nvSpPr>
        <p:spPr>
          <a:xfrm>
            <a:off x="1294630" y="2387055"/>
            <a:ext cx="854865" cy="571448"/>
          </a:xfrm>
          <a:prstGeom prst="roundRect">
            <a:avLst/>
          </a:prstGeom>
          <a:solidFill>
            <a:srgbClr val="DDE2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API Server</a:t>
            </a:r>
          </a:p>
        </p:txBody>
      </p:sp>
      <p:sp>
        <p:nvSpPr>
          <p:cNvPr id="19" name="Rounded Rectangle 20">
            <a:extLst>
              <a:ext uri="{FF2B5EF4-FFF2-40B4-BE49-F238E27FC236}">
                <a16:creationId xmlns:a16="http://schemas.microsoft.com/office/drawing/2014/main" id="{A887C973-FFBC-49F0-82D2-4CD06B0442E9}"/>
              </a:ext>
            </a:extLst>
          </p:cNvPr>
          <p:cNvSpPr/>
          <p:nvPr/>
        </p:nvSpPr>
        <p:spPr>
          <a:xfrm>
            <a:off x="1294629" y="3063776"/>
            <a:ext cx="2310402" cy="1049536"/>
          </a:xfrm>
          <a:prstGeom prst="roundRect">
            <a:avLst/>
          </a:prstGeom>
          <a:solidFill>
            <a:srgbClr val="DDE2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 anchorCtr="1"/>
          <a:lstStyle/>
          <a:p>
            <a:pPr indent="14288" algn="ctr"/>
            <a:r>
              <a:rPr lang="en-US" sz="1200" b="1" dirty="0">
                <a:solidFill>
                  <a:schemeClr val="tx1"/>
                </a:solidFill>
              </a:rPr>
              <a:t>Controllers</a:t>
            </a:r>
          </a:p>
          <a:p>
            <a:pPr indent="1085850" algn="ctr"/>
            <a:r>
              <a:rPr lang="en-US" sz="1200" dirty="0">
                <a:solidFill>
                  <a:schemeClr val="tx1"/>
                </a:solidFill>
              </a:rPr>
              <a:t>Replication</a:t>
            </a:r>
          </a:p>
          <a:p>
            <a:pPr indent="1085850" algn="ctr"/>
            <a:r>
              <a:rPr lang="en-US" sz="1200" dirty="0">
                <a:solidFill>
                  <a:schemeClr val="tx1"/>
                </a:solidFill>
              </a:rPr>
              <a:t>Endpoints</a:t>
            </a:r>
          </a:p>
          <a:p>
            <a:pPr indent="1085850" algn="ctr"/>
            <a:r>
              <a:rPr lang="en-US" sz="1200" dirty="0">
                <a:solidFill>
                  <a:schemeClr val="tx1"/>
                </a:solidFill>
              </a:rPr>
              <a:t>...</a:t>
            </a:r>
          </a:p>
        </p:txBody>
      </p:sp>
      <p:sp>
        <p:nvSpPr>
          <p:cNvPr id="20" name="Rounded Rectangle 21">
            <a:extLst>
              <a:ext uri="{FF2B5EF4-FFF2-40B4-BE49-F238E27FC236}">
                <a16:creationId xmlns:a16="http://schemas.microsoft.com/office/drawing/2014/main" id="{1FAF5BAE-0ECF-495C-938B-042501EF9264}"/>
              </a:ext>
            </a:extLst>
          </p:cNvPr>
          <p:cNvSpPr/>
          <p:nvPr/>
        </p:nvSpPr>
        <p:spPr>
          <a:xfrm>
            <a:off x="1070304" y="507995"/>
            <a:ext cx="1566466" cy="514350"/>
          </a:xfrm>
          <a:prstGeom prst="roundRect">
            <a:avLst/>
          </a:prstGeom>
          <a:solidFill>
            <a:srgbClr val="DDE2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Kub</a:t>
            </a:r>
            <a:r>
              <a:rPr lang="en-US" sz="1200" dirty="0">
                <a:solidFill>
                  <a:schemeClr val="tx1"/>
                </a:solidFill>
              </a:rPr>
              <a:t> Client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( </a:t>
            </a:r>
            <a:r>
              <a:rPr lang="en-US" sz="1200" dirty="0" err="1">
                <a:solidFill>
                  <a:schemeClr val="tx1"/>
                </a:solidFill>
              </a:rPr>
              <a:t>kubectl</a:t>
            </a:r>
            <a:r>
              <a:rPr lang="en-US" sz="1200" dirty="0">
                <a:solidFill>
                  <a:schemeClr val="tx1"/>
                </a:solidFill>
              </a:rPr>
              <a:t>/</a:t>
            </a:r>
            <a:r>
              <a:rPr lang="en-US" sz="1200" dirty="0" err="1">
                <a:solidFill>
                  <a:schemeClr val="tx1"/>
                </a:solidFill>
              </a:rPr>
              <a:t>oc</a:t>
            </a:r>
            <a:r>
              <a:rPr lang="en-US" sz="1200" dirty="0">
                <a:solidFill>
                  <a:schemeClr val="tx1"/>
                </a:solidFill>
              </a:rPr>
              <a:t> 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254F80C-AABE-4ED8-B0E6-24A616D44380}"/>
              </a:ext>
            </a:extLst>
          </p:cNvPr>
          <p:cNvSpPr txBox="1"/>
          <p:nvPr/>
        </p:nvSpPr>
        <p:spPr>
          <a:xfrm>
            <a:off x="2045161" y="1119606"/>
            <a:ext cx="1657634" cy="276999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*.</a:t>
            </a:r>
            <a:r>
              <a:rPr lang="en-US" sz="1200" dirty="0" err="1"/>
              <a:t>yaml</a:t>
            </a:r>
            <a:r>
              <a:rPr lang="en-US" sz="1200" dirty="0"/>
              <a:t>, *.json</a:t>
            </a:r>
          </a:p>
        </p:txBody>
      </p:sp>
      <p:sp>
        <p:nvSpPr>
          <p:cNvPr id="23" name="Rounded Rectangle 24">
            <a:extLst>
              <a:ext uri="{FF2B5EF4-FFF2-40B4-BE49-F238E27FC236}">
                <a16:creationId xmlns:a16="http://schemas.microsoft.com/office/drawing/2014/main" id="{AB08790A-F78F-4843-AC9B-32BA9464D399}"/>
              </a:ext>
            </a:extLst>
          </p:cNvPr>
          <p:cNvSpPr/>
          <p:nvPr/>
        </p:nvSpPr>
        <p:spPr>
          <a:xfrm>
            <a:off x="2378093" y="2388344"/>
            <a:ext cx="1085850" cy="570160"/>
          </a:xfrm>
          <a:prstGeom prst="roundRect">
            <a:avLst/>
          </a:prstGeom>
          <a:solidFill>
            <a:srgbClr val="DDE2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Storage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(</a:t>
            </a:r>
            <a:r>
              <a:rPr lang="en-US" sz="1400" dirty="0" err="1">
                <a:solidFill>
                  <a:schemeClr val="tx1"/>
                </a:solidFill>
              </a:rPr>
              <a:t>etcd</a:t>
            </a:r>
            <a:r>
              <a:rPr lang="en-US" sz="14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31" name="Rounded Rectangle 32">
            <a:extLst>
              <a:ext uri="{FF2B5EF4-FFF2-40B4-BE49-F238E27FC236}">
                <a16:creationId xmlns:a16="http://schemas.microsoft.com/office/drawing/2014/main" id="{90463677-373B-4EF4-A14A-A677B068A79E}"/>
              </a:ext>
            </a:extLst>
          </p:cNvPr>
          <p:cNvSpPr/>
          <p:nvPr/>
        </p:nvSpPr>
        <p:spPr>
          <a:xfrm>
            <a:off x="1405281" y="3220035"/>
            <a:ext cx="990593" cy="514350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Scheduler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A675FB7-B5C9-4B80-AAB8-5C6C8ED9A141}"/>
              </a:ext>
            </a:extLst>
          </p:cNvPr>
          <p:cNvSpPr/>
          <p:nvPr/>
        </p:nvSpPr>
        <p:spPr>
          <a:xfrm>
            <a:off x="546847" y="1527782"/>
            <a:ext cx="7349559" cy="3384877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ounded Rectangle 12">
            <a:extLst>
              <a:ext uri="{FF2B5EF4-FFF2-40B4-BE49-F238E27FC236}">
                <a16:creationId xmlns:a16="http://schemas.microsoft.com/office/drawing/2014/main" id="{C27B4767-AFA0-4A9A-A194-2067A1C930C1}"/>
              </a:ext>
            </a:extLst>
          </p:cNvPr>
          <p:cNvSpPr/>
          <p:nvPr/>
        </p:nvSpPr>
        <p:spPr>
          <a:xfrm>
            <a:off x="5860069" y="1157103"/>
            <a:ext cx="616347" cy="514350"/>
          </a:xfrm>
          <a:prstGeom prst="roundRect">
            <a:avLst/>
          </a:prstGeom>
          <a:solidFill>
            <a:srgbClr val="DDE2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Route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34EE61C1-E92C-4514-932D-5CE3EBCABA4D}"/>
              </a:ext>
            </a:extLst>
          </p:cNvPr>
          <p:cNvCxnSpPr>
            <a:stCxn id="38" idx="2"/>
            <a:endCxn id="12" idx="0"/>
          </p:cNvCxnSpPr>
          <p:nvPr/>
        </p:nvCxnSpPr>
        <p:spPr>
          <a:xfrm>
            <a:off x="6168243" y="1671453"/>
            <a:ext cx="330399" cy="61568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F79A89B1-BEEC-41CF-9326-6BEEE5E83FAB}"/>
              </a:ext>
            </a:extLst>
          </p:cNvPr>
          <p:cNvSpPr txBox="1"/>
          <p:nvPr/>
        </p:nvSpPr>
        <p:spPr>
          <a:xfrm>
            <a:off x="6254510" y="1784444"/>
            <a:ext cx="716863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service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4AA839C-8B80-4541-94E1-DF7FC4336D4E}"/>
              </a:ext>
            </a:extLst>
          </p:cNvPr>
          <p:cNvSpPr txBox="1"/>
          <p:nvPr/>
        </p:nvSpPr>
        <p:spPr>
          <a:xfrm>
            <a:off x="6849086" y="1217531"/>
            <a:ext cx="955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firewall</a:t>
            </a:r>
          </a:p>
        </p:txBody>
      </p:sp>
      <p:sp>
        <p:nvSpPr>
          <p:cNvPr id="43" name="Title 1">
            <a:extLst>
              <a:ext uri="{FF2B5EF4-FFF2-40B4-BE49-F238E27FC236}">
                <a16:creationId xmlns:a16="http://schemas.microsoft.com/office/drawing/2014/main" id="{410DD67B-30FC-4980-B9F7-DDD8A193E3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6543" y="23834"/>
            <a:ext cx="4244830" cy="464606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Openshift</a:t>
            </a:r>
            <a:r>
              <a:rPr lang="en-US" dirty="0"/>
              <a:t> Architecture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4BC712D-3D49-47F5-B672-E0EBDE712288}"/>
              </a:ext>
            </a:extLst>
          </p:cNvPr>
          <p:cNvSpPr txBox="1"/>
          <p:nvPr/>
        </p:nvSpPr>
        <p:spPr>
          <a:xfrm>
            <a:off x="5435921" y="521815"/>
            <a:ext cx="1401346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Application user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C77F4D53-9CF6-492A-B3F4-EBB7571502E6}"/>
              </a:ext>
            </a:extLst>
          </p:cNvPr>
          <p:cNvCxnSpPr>
            <a:stCxn id="45" idx="2"/>
            <a:endCxn id="38" idx="0"/>
          </p:cNvCxnSpPr>
          <p:nvPr/>
        </p:nvCxnSpPr>
        <p:spPr>
          <a:xfrm>
            <a:off x="6136594" y="814203"/>
            <a:ext cx="31649" cy="3429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6A7D12C8-1A1B-424E-8CC3-9C8BDD25B853}"/>
              </a:ext>
            </a:extLst>
          </p:cNvPr>
          <p:cNvSpPr txBox="1"/>
          <p:nvPr/>
        </p:nvSpPr>
        <p:spPr>
          <a:xfrm>
            <a:off x="3410628" y="587240"/>
            <a:ext cx="1199367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administrator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8A28E8F-6C64-443C-A287-400DF6E2D2B8}"/>
              </a:ext>
            </a:extLst>
          </p:cNvPr>
          <p:cNvCxnSpPr>
            <a:cxnSpLocks/>
            <a:stCxn id="35" idx="1"/>
            <a:endCxn id="20" idx="3"/>
          </p:cNvCxnSpPr>
          <p:nvPr/>
        </p:nvCxnSpPr>
        <p:spPr>
          <a:xfrm flipH="1">
            <a:off x="2636770" y="733434"/>
            <a:ext cx="773858" cy="3173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705D48F2-4FD0-4E81-A146-0DB7AE27B514}"/>
              </a:ext>
            </a:extLst>
          </p:cNvPr>
          <p:cNvSpPr txBox="1"/>
          <p:nvPr/>
        </p:nvSpPr>
        <p:spPr>
          <a:xfrm>
            <a:off x="546847" y="4477169"/>
            <a:ext cx="25923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Openshift</a:t>
            </a:r>
            <a:r>
              <a:rPr lang="en-US" sz="2400" dirty="0"/>
              <a:t> Cluster</a:t>
            </a:r>
          </a:p>
        </p:txBody>
      </p:sp>
      <p:sp>
        <p:nvSpPr>
          <p:cNvPr id="46" name="Rounded Rectangle 12">
            <a:extLst>
              <a:ext uri="{FF2B5EF4-FFF2-40B4-BE49-F238E27FC236}">
                <a16:creationId xmlns:a16="http://schemas.microsoft.com/office/drawing/2014/main" id="{AC0DC39F-FEEB-468C-BF61-9B1265B66E25}"/>
              </a:ext>
            </a:extLst>
          </p:cNvPr>
          <p:cNvSpPr/>
          <p:nvPr/>
        </p:nvSpPr>
        <p:spPr>
          <a:xfrm>
            <a:off x="1339203" y="1319245"/>
            <a:ext cx="616347" cy="447230"/>
          </a:xfrm>
          <a:prstGeom prst="roundRect">
            <a:avLst/>
          </a:prstGeom>
          <a:solidFill>
            <a:srgbClr val="DDE2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Route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AFB921B-F44D-482D-B219-EFEF22CD744F}"/>
              </a:ext>
            </a:extLst>
          </p:cNvPr>
          <p:cNvCxnSpPr>
            <a:cxnSpLocks/>
            <a:endCxn id="46" idx="0"/>
          </p:cNvCxnSpPr>
          <p:nvPr/>
        </p:nvCxnSpPr>
        <p:spPr>
          <a:xfrm>
            <a:off x="1647377" y="1038179"/>
            <a:ext cx="0" cy="28106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7CBE3817-BC50-437E-AAB7-26F68EBEB61E}"/>
              </a:ext>
            </a:extLst>
          </p:cNvPr>
          <p:cNvCxnSpPr>
            <a:cxnSpLocks/>
          </p:cNvCxnSpPr>
          <p:nvPr/>
        </p:nvCxnSpPr>
        <p:spPr>
          <a:xfrm>
            <a:off x="1615727" y="1766359"/>
            <a:ext cx="31649" cy="58520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62606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ounded Rectangle 5">
            <a:extLst>
              <a:ext uri="{FF2B5EF4-FFF2-40B4-BE49-F238E27FC236}">
                <a16:creationId xmlns:a16="http://schemas.microsoft.com/office/drawing/2014/main" id="{C5575575-B8A3-44DE-89BD-1EEF32366BFA}"/>
              </a:ext>
            </a:extLst>
          </p:cNvPr>
          <p:cNvSpPr/>
          <p:nvPr/>
        </p:nvSpPr>
        <p:spPr>
          <a:xfrm>
            <a:off x="3202302" y="3871374"/>
            <a:ext cx="2472466" cy="1129552"/>
          </a:xfrm>
          <a:prstGeom prst="roundRect">
            <a:avLst/>
          </a:prstGeom>
          <a:solidFill>
            <a:schemeClr val="tx1">
              <a:lumMod val="10000"/>
              <a:lumOff val="9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 anchorCtr="1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Image Registry</a:t>
            </a:r>
          </a:p>
        </p:txBody>
      </p:sp>
      <p:sp>
        <p:nvSpPr>
          <p:cNvPr id="56" name="Rounded Rectangle 5">
            <a:extLst>
              <a:ext uri="{FF2B5EF4-FFF2-40B4-BE49-F238E27FC236}">
                <a16:creationId xmlns:a16="http://schemas.microsoft.com/office/drawing/2014/main" id="{B43A13A0-2662-4879-B654-2EC80770974B}"/>
              </a:ext>
            </a:extLst>
          </p:cNvPr>
          <p:cNvSpPr/>
          <p:nvPr/>
        </p:nvSpPr>
        <p:spPr>
          <a:xfrm>
            <a:off x="2286722" y="2334430"/>
            <a:ext cx="888990" cy="1129552"/>
          </a:xfrm>
          <a:prstGeom prst="roundRect">
            <a:avLst/>
          </a:prstGeom>
          <a:solidFill>
            <a:schemeClr val="tx1">
              <a:lumMod val="10000"/>
              <a:lumOff val="9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 anchorCtr="1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Node</a:t>
            </a:r>
          </a:p>
        </p:txBody>
      </p:sp>
      <p:sp>
        <p:nvSpPr>
          <p:cNvPr id="10" name="Can 11">
            <a:extLst>
              <a:ext uri="{FF2B5EF4-FFF2-40B4-BE49-F238E27FC236}">
                <a16:creationId xmlns:a16="http://schemas.microsoft.com/office/drawing/2014/main" id="{41D06334-4B7A-4D24-BA61-5DFE24950459}"/>
              </a:ext>
            </a:extLst>
          </p:cNvPr>
          <p:cNvSpPr/>
          <p:nvPr/>
        </p:nvSpPr>
        <p:spPr>
          <a:xfrm>
            <a:off x="3642135" y="4191061"/>
            <a:ext cx="633589" cy="458959"/>
          </a:xfrm>
          <a:prstGeom prst="can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App1:1</a:t>
            </a:r>
          </a:p>
        </p:txBody>
      </p:sp>
      <p:sp>
        <p:nvSpPr>
          <p:cNvPr id="43" name="Title 1">
            <a:extLst>
              <a:ext uri="{FF2B5EF4-FFF2-40B4-BE49-F238E27FC236}">
                <a16:creationId xmlns:a16="http://schemas.microsoft.com/office/drawing/2014/main" id="{410DD67B-30FC-4980-B9F7-DDD8A193E3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7908" y="130480"/>
            <a:ext cx="4244830" cy="464606"/>
          </a:xfrm>
        </p:spPr>
        <p:txBody>
          <a:bodyPr>
            <a:normAutofit fontScale="90000"/>
          </a:bodyPr>
          <a:lstStyle/>
          <a:p>
            <a:r>
              <a:rPr lang="en-US" dirty="0"/>
              <a:t>Immutable Images</a:t>
            </a:r>
          </a:p>
        </p:txBody>
      </p:sp>
      <p:sp>
        <p:nvSpPr>
          <p:cNvPr id="51" name="Rounded Rectangle 19">
            <a:extLst>
              <a:ext uri="{FF2B5EF4-FFF2-40B4-BE49-F238E27FC236}">
                <a16:creationId xmlns:a16="http://schemas.microsoft.com/office/drawing/2014/main" id="{5C19DACD-0637-4436-B430-F594E1C25A73}"/>
              </a:ext>
            </a:extLst>
          </p:cNvPr>
          <p:cNvSpPr/>
          <p:nvPr/>
        </p:nvSpPr>
        <p:spPr>
          <a:xfrm>
            <a:off x="523665" y="1705738"/>
            <a:ext cx="1231594" cy="571448"/>
          </a:xfrm>
          <a:prstGeom prst="roundRect">
            <a:avLst/>
          </a:prstGeom>
          <a:solidFill>
            <a:srgbClr val="DDE2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Source</a:t>
            </a:r>
          </a:p>
          <a:p>
            <a:pPr algn="ctr"/>
            <a:r>
              <a:rPr lang="en-US" sz="1200" b="1" dirty="0">
                <a:solidFill>
                  <a:schemeClr val="tx1"/>
                </a:solidFill>
              </a:rPr>
              <a:t>Repository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84C7935-5BB2-4626-B323-2E250D34F6A2}"/>
              </a:ext>
            </a:extLst>
          </p:cNvPr>
          <p:cNvSpPr txBox="1"/>
          <p:nvPr/>
        </p:nvSpPr>
        <p:spPr>
          <a:xfrm>
            <a:off x="665614" y="668009"/>
            <a:ext cx="94769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Developer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7A970E4-B323-4F7D-8FAF-91D9576BB8CE}"/>
              </a:ext>
            </a:extLst>
          </p:cNvPr>
          <p:cNvSpPr/>
          <p:nvPr/>
        </p:nvSpPr>
        <p:spPr>
          <a:xfrm>
            <a:off x="1896805" y="981706"/>
            <a:ext cx="6723530" cy="2637209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ounded Rectangle 12">
            <a:extLst>
              <a:ext uri="{FF2B5EF4-FFF2-40B4-BE49-F238E27FC236}">
                <a16:creationId xmlns:a16="http://schemas.microsoft.com/office/drawing/2014/main" id="{20BDD577-E6B0-4C53-8A4F-588E5AC63BCF}"/>
              </a:ext>
            </a:extLst>
          </p:cNvPr>
          <p:cNvSpPr/>
          <p:nvPr/>
        </p:nvSpPr>
        <p:spPr>
          <a:xfrm>
            <a:off x="2434337" y="2508177"/>
            <a:ext cx="616347" cy="514350"/>
          </a:xfrm>
          <a:prstGeom prst="roundRect">
            <a:avLst/>
          </a:prstGeom>
          <a:solidFill>
            <a:srgbClr val="DDE2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400" dirty="0" err="1">
                <a:solidFill>
                  <a:schemeClr val="tx1"/>
                </a:solidFill>
              </a:rPr>
              <a:t>buildpod</a:t>
            </a: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60822482-E81A-4BEF-B2A2-158DDE7FBBC2}"/>
              </a:ext>
            </a:extLst>
          </p:cNvPr>
          <p:cNvCxnSpPr>
            <a:cxnSpLocks/>
            <a:stCxn id="51" idx="2"/>
            <a:endCxn id="55" idx="1"/>
          </p:cNvCxnSpPr>
          <p:nvPr/>
        </p:nvCxnSpPr>
        <p:spPr>
          <a:xfrm>
            <a:off x="1139462" y="2277186"/>
            <a:ext cx="1294875" cy="48816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D05CE5D1-ED00-489F-9B7C-FDF67AA2E66F}"/>
              </a:ext>
            </a:extLst>
          </p:cNvPr>
          <p:cNvCxnSpPr>
            <a:cxnSpLocks/>
            <a:endCxn id="51" idx="0"/>
          </p:cNvCxnSpPr>
          <p:nvPr/>
        </p:nvCxnSpPr>
        <p:spPr>
          <a:xfrm>
            <a:off x="1139461" y="1035648"/>
            <a:ext cx="1" cy="67009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766A5308-619E-49C8-815F-2BBECB18E31E}"/>
              </a:ext>
            </a:extLst>
          </p:cNvPr>
          <p:cNvCxnSpPr>
            <a:cxnSpLocks/>
          </p:cNvCxnSpPr>
          <p:nvPr/>
        </p:nvCxnSpPr>
        <p:spPr>
          <a:xfrm>
            <a:off x="3034716" y="2975094"/>
            <a:ext cx="797590" cy="120800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ounded Rectangle 5">
            <a:extLst>
              <a:ext uri="{FF2B5EF4-FFF2-40B4-BE49-F238E27FC236}">
                <a16:creationId xmlns:a16="http://schemas.microsoft.com/office/drawing/2014/main" id="{86D59E2E-F89A-4823-9FE3-F1238A01198E}"/>
              </a:ext>
            </a:extLst>
          </p:cNvPr>
          <p:cNvSpPr/>
          <p:nvPr/>
        </p:nvSpPr>
        <p:spPr>
          <a:xfrm>
            <a:off x="3979172" y="2352731"/>
            <a:ext cx="888990" cy="1129552"/>
          </a:xfrm>
          <a:prstGeom prst="roundRect">
            <a:avLst/>
          </a:prstGeom>
          <a:solidFill>
            <a:schemeClr val="tx1">
              <a:lumMod val="10000"/>
              <a:lumOff val="9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 anchorCtr="1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Node</a:t>
            </a:r>
          </a:p>
        </p:txBody>
      </p:sp>
      <p:sp>
        <p:nvSpPr>
          <p:cNvPr id="61" name="Rounded Rectangle 12">
            <a:extLst>
              <a:ext uri="{FF2B5EF4-FFF2-40B4-BE49-F238E27FC236}">
                <a16:creationId xmlns:a16="http://schemas.microsoft.com/office/drawing/2014/main" id="{0F970EAE-8A6A-4051-BAA3-CAD1D6B5CD00}"/>
              </a:ext>
            </a:extLst>
          </p:cNvPr>
          <p:cNvSpPr/>
          <p:nvPr/>
        </p:nvSpPr>
        <p:spPr>
          <a:xfrm>
            <a:off x="4085359" y="2510526"/>
            <a:ext cx="616347" cy="514350"/>
          </a:xfrm>
          <a:prstGeom prst="roundRect">
            <a:avLst/>
          </a:prstGeom>
          <a:solidFill>
            <a:srgbClr val="DDE2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test pod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0A4330AD-28C9-441F-8C8E-FB302AA94D1B}"/>
              </a:ext>
            </a:extLst>
          </p:cNvPr>
          <p:cNvCxnSpPr/>
          <p:nvPr/>
        </p:nvCxnSpPr>
        <p:spPr>
          <a:xfrm>
            <a:off x="3644486" y="960397"/>
            <a:ext cx="0" cy="2658518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969DE8DE-6F9E-4278-B31A-A81063AC57F1}"/>
              </a:ext>
            </a:extLst>
          </p:cNvPr>
          <p:cNvSpPr txBox="1"/>
          <p:nvPr/>
        </p:nvSpPr>
        <p:spPr>
          <a:xfrm>
            <a:off x="6580561" y="3666307"/>
            <a:ext cx="21964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/>
              <a:t>Openshift</a:t>
            </a:r>
            <a:r>
              <a:rPr lang="en-US" sz="2000" dirty="0"/>
              <a:t> Cluster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0E0947F3-9268-4960-8918-6C3A3727E96D}"/>
              </a:ext>
            </a:extLst>
          </p:cNvPr>
          <p:cNvSpPr txBox="1"/>
          <p:nvPr/>
        </p:nvSpPr>
        <p:spPr>
          <a:xfrm>
            <a:off x="1881164" y="1055125"/>
            <a:ext cx="16129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namespace: build</a:t>
            </a:r>
          </a:p>
        </p:txBody>
      </p:sp>
      <p:sp>
        <p:nvSpPr>
          <p:cNvPr id="65" name="Rounded Rectangle 5">
            <a:extLst>
              <a:ext uri="{FF2B5EF4-FFF2-40B4-BE49-F238E27FC236}">
                <a16:creationId xmlns:a16="http://schemas.microsoft.com/office/drawing/2014/main" id="{3C9AF60D-5D4C-41DB-AC58-9B8617C200D5}"/>
              </a:ext>
            </a:extLst>
          </p:cNvPr>
          <p:cNvSpPr/>
          <p:nvPr/>
        </p:nvSpPr>
        <p:spPr>
          <a:xfrm>
            <a:off x="5586456" y="2302949"/>
            <a:ext cx="888990" cy="1129552"/>
          </a:xfrm>
          <a:prstGeom prst="roundRect">
            <a:avLst/>
          </a:prstGeom>
          <a:solidFill>
            <a:schemeClr val="tx1">
              <a:lumMod val="10000"/>
              <a:lumOff val="9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 anchorCtr="1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Node</a:t>
            </a:r>
          </a:p>
        </p:txBody>
      </p:sp>
      <p:sp>
        <p:nvSpPr>
          <p:cNvPr id="66" name="Rounded Rectangle 12">
            <a:extLst>
              <a:ext uri="{FF2B5EF4-FFF2-40B4-BE49-F238E27FC236}">
                <a16:creationId xmlns:a16="http://schemas.microsoft.com/office/drawing/2014/main" id="{619F4A8C-98CF-430B-A013-ECC4EAE180D7}"/>
              </a:ext>
            </a:extLst>
          </p:cNvPr>
          <p:cNvSpPr/>
          <p:nvPr/>
        </p:nvSpPr>
        <p:spPr>
          <a:xfrm>
            <a:off x="5692643" y="2460744"/>
            <a:ext cx="616347" cy="514350"/>
          </a:xfrm>
          <a:prstGeom prst="roundRect">
            <a:avLst/>
          </a:prstGeom>
          <a:solidFill>
            <a:srgbClr val="DDE2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400" dirty="0" err="1">
                <a:solidFill>
                  <a:schemeClr val="tx1"/>
                </a:solidFill>
              </a:rPr>
              <a:t>qa</a:t>
            </a:r>
            <a:r>
              <a:rPr lang="en-US" sz="1400" dirty="0">
                <a:solidFill>
                  <a:schemeClr val="tx1"/>
                </a:solidFill>
              </a:rPr>
              <a:t> pod</a:t>
            </a:r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B17E93FB-445A-402B-B758-C27B794919A9}"/>
              </a:ext>
            </a:extLst>
          </p:cNvPr>
          <p:cNvCxnSpPr/>
          <p:nvPr/>
        </p:nvCxnSpPr>
        <p:spPr>
          <a:xfrm>
            <a:off x="5183951" y="981706"/>
            <a:ext cx="0" cy="2658518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6107CD84-D8BC-477F-84A1-82B4C8B6FF14}"/>
              </a:ext>
            </a:extLst>
          </p:cNvPr>
          <p:cNvCxnSpPr/>
          <p:nvPr/>
        </p:nvCxnSpPr>
        <p:spPr>
          <a:xfrm>
            <a:off x="7021715" y="973690"/>
            <a:ext cx="0" cy="2658518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57FB1101-82EA-40E5-9675-A294C194639E}"/>
              </a:ext>
            </a:extLst>
          </p:cNvPr>
          <p:cNvSpPr txBox="1"/>
          <p:nvPr/>
        </p:nvSpPr>
        <p:spPr>
          <a:xfrm>
            <a:off x="3582617" y="1009007"/>
            <a:ext cx="15199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namespace: test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0863C85A-A71D-4486-8606-AAD1CF8DCB31}"/>
              </a:ext>
            </a:extLst>
          </p:cNvPr>
          <p:cNvSpPr txBox="1"/>
          <p:nvPr/>
        </p:nvSpPr>
        <p:spPr>
          <a:xfrm>
            <a:off x="5164454" y="1017978"/>
            <a:ext cx="14093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namespace: </a:t>
            </a:r>
            <a:r>
              <a:rPr lang="en-US" sz="1400" dirty="0" err="1"/>
              <a:t>qa</a:t>
            </a:r>
            <a:endParaRPr lang="en-US" sz="1400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2268FFDD-03BE-4C9F-91F8-8537D492347B}"/>
              </a:ext>
            </a:extLst>
          </p:cNvPr>
          <p:cNvSpPr txBox="1"/>
          <p:nvPr/>
        </p:nvSpPr>
        <p:spPr>
          <a:xfrm>
            <a:off x="7485155" y="2410142"/>
            <a:ext cx="67365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…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96512CC-A4EE-4CE0-8737-28A13BA8C32E}"/>
              </a:ext>
            </a:extLst>
          </p:cNvPr>
          <p:cNvSpPr/>
          <p:nvPr/>
        </p:nvSpPr>
        <p:spPr>
          <a:xfrm>
            <a:off x="3821744" y="1408288"/>
            <a:ext cx="983535" cy="734825"/>
          </a:xfrm>
          <a:prstGeom prst="rect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db</a:t>
            </a:r>
            <a:r>
              <a:rPr lang="en-US" dirty="0"/>
              <a:t>-host: </a:t>
            </a:r>
            <a:r>
              <a:rPr lang="en-US" dirty="0" err="1"/>
              <a:t>testhost</a:t>
            </a:r>
            <a:endParaRPr lang="en-US" dirty="0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0A499B34-C90D-48A6-9246-46490C16ED95}"/>
              </a:ext>
            </a:extLst>
          </p:cNvPr>
          <p:cNvSpPr/>
          <p:nvPr/>
        </p:nvSpPr>
        <p:spPr>
          <a:xfrm>
            <a:off x="5434381" y="1389081"/>
            <a:ext cx="983535" cy="734825"/>
          </a:xfrm>
          <a:prstGeom prst="rect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db</a:t>
            </a:r>
            <a:r>
              <a:rPr lang="en-US" dirty="0"/>
              <a:t>-host: </a:t>
            </a:r>
            <a:r>
              <a:rPr lang="en-US" dirty="0" err="1"/>
              <a:t>qahost</a:t>
            </a:r>
            <a:endParaRPr lang="en-US" dirty="0"/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43DD67CF-7316-4397-B5EB-E362AF452D3E}"/>
              </a:ext>
            </a:extLst>
          </p:cNvPr>
          <p:cNvCxnSpPr>
            <a:cxnSpLocks/>
            <a:stCxn id="10" idx="1"/>
          </p:cNvCxnSpPr>
          <p:nvPr/>
        </p:nvCxnSpPr>
        <p:spPr>
          <a:xfrm flipV="1">
            <a:off x="3958930" y="3045825"/>
            <a:ext cx="316795" cy="114523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00922183-6656-48D4-9A08-F56F6D20F142}"/>
              </a:ext>
            </a:extLst>
          </p:cNvPr>
          <p:cNvCxnSpPr>
            <a:cxnSpLocks/>
          </p:cNvCxnSpPr>
          <p:nvPr/>
        </p:nvCxnSpPr>
        <p:spPr>
          <a:xfrm flipV="1">
            <a:off x="4085359" y="2985106"/>
            <a:ext cx="1897447" cy="120595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D6864FB8-4E0D-4196-ACDE-727AAD586181}"/>
              </a:ext>
            </a:extLst>
          </p:cNvPr>
          <p:cNvCxnSpPr>
            <a:cxnSpLocks/>
          </p:cNvCxnSpPr>
          <p:nvPr/>
        </p:nvCxnSpPr>
        <p:spPr>
          <a:xfrm flipV="1">
            <a:off x="4309846" y="3209248"/>
            <a:ext cx="3425078" cy="104396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67166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ounded Rectangle 5">
            <a:extLst>
              <a:ext uri="{FF2B5EF4-FFF2-40B4-BE49-F238E27FC236}">
                <a16:creationId xmlns:a16="http://schemas.microsoft.com/office/drawing/2014/main" id="{C5575575-B8A3-44DE-89BD-1EEF32366BFA}"/>
              </a:ext>
            </a:extLst>
          </p:cNvPr>
          <p:cNvSpPr/>
          <p:nvPr/>
        </p:nvSpPr>
        <p:spPr>
          <a:xfrm>
            <a:off x="3202302" y="3871374"/>
            <a:ext cx="2472466" cy="1129552"/>
          </a:xfrm>
          <a:prstGeom prst="roundRect">
            <a:avLst/>
          </a:prstGeom>
          <a:solidFill>
            <a:schemeClr val="tx1">
              <a:lumMod val="10000"/>
              <a:lumOff val="9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 anchorCtr="1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Image Registry</a:t>
            </a:r>
          </a:p>
        </p:txBody>
      </p:sp>
      <p:sp>
        <p:nvSpPr>
          <p:cNvPr id="56" name="Rounded Rectangle 5">
            <a:extLst>
              <a:ext uri="{FF2B5EF4-FFF2-40B4-BE49-F238E27FC236}">
                <a16:creationId xmlns:a16="http://schemas.microsoft.com/office/drawing/2014/main" id="{B43A13A0-2662-4879-B654-2EC80770974B}"/>
              </a:ext>
            </a:extLst>
          </p:cNvPr>
          <p:cNvSpPr/>
          <p:nvPr/>
        </p:nvSpPr>
        <p:spPr>
          <a:xfrm>
            <a:off x="2286722" y="2452266"/>
            <a:ext cx="888990" cy="1129552"/>
          </a:xfrm>
          <a:prstGeom prst="roundRect">
            <a:avLst/>
          </a:prstGeom>
          <a:solidFill>
            <a:schemeClr val="tx1">
              <a:lumMod val="10000"/>
              <a:lumOff val="9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 anchorCtr="1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Node</a:t>
            </a:r>
          </a:p>
        </p:txBody>
      </p:sp>
      <p:sp>
        <p:nvSpPr>
          <p:cNvPr id="10" name="Can 11">
            <a:extLst>
              <a:ext uri="{FF2B5EF4-FFF2-40B4-BE49-F238E27FC236}">
                <a16:creationId xmlns:a16="http://schemas.microsoft.com/office/drawing/2014/main" id="{41D06334-4B7A-4D24-BA61-5DFE24950459}"/>
              </a:ext>
            </a:extLst>
          </p:cNvPr>
          <p:cNvSpPr/>
          <p:nvPr/>
        </p:nvSpPr>
        <p:spPr>
          <a:xfrm>
            <a:off x="3642135" y="4191061"/>
            <a:ext cx="633589" cy="458959"/>
          </a:xfrm>
          <a:prstGeom prst="can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App1:1</a:t>
            </a:r>
          </a:p>
        </p:txBody>
      </p:sp>
      <p:sp>
        <p:nvSpPr>
          <p:cNvPr id="43" name="Title 1">
            <a:extLst>
              <a:ext uri="{FF2B5EF4-FFF2-40B4-BE49-F238E27FC236}">
                <a16:creationId xmlns:a16="http://schemas.microsoft.com/office/drawing/2014/main" id="{410DD67B-30FC-4980-B9F7-DDD8A193E3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771" y="21623"/>
            <a:ext cx="1218995" cy="464606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Gitops</a:t>
            </a:r>
            <a:endParaRPr lang="en-US" dirty="0"/>
          </a:p>
        </p:txBody>
      </p:sp>
      <p:sp>
        <p:nvSpPr>
          <p:cNvPr id="51" name="Rounded Rectangle 19">
            <a:extLst>
              <a:ext uri="{FF2B5EF4-FFF2-40B4-BE49-F238E27FC236}">
                <a16:creationId xmlns:a16="http://schemas.microsoft.com/office/drawing/2014/main" id="{5C19DACD-0637-4436-B430-F594E1C25A73}"/>
              </a:ext>
            </a:extLst>
          </p:cNvPr>
          <p:cNvSpPr/>
          <p:nvPr/>
        </p:nvSpPr>
        <p:spPr>
          <a:xfrm>
            <a:off x="523665" y="1705738"/>
            <a:ext cx="1231594" cy="571448"/>
          </a:xfrm>
          <a:prstGeom prst="roundRect">
            <a:avLst/>
          </a:prstGeom>
          <a:solidFill>
            <a:srgbClr val="DDE2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Source</a:t>
            </a:r>
          </a:p>
          <a:p>
            <a:pPr algn="ctr"/>
            <a:r>
              <a:rPr lang="en-US" sz="1200" b="1" dirty="0">
                <a:solidFill>
                  <a:schemeClr val="tx1"/>
                </a:solidFill>
              </a:rPr>
              <a:t>Repository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84C7935-5BB2-4626-B323-2E250D34F6A2}"/>
              </a:ext>
            </a:extLst>
          </p:cNvPr>
          <p:cNvSpPr txBox="1"/>
          <p:nvPr/>
        </p:nvSpPr>
        <p:spPr>
          <a:xfrm>
            <a:off x="665614" y="668009"/>
            <a:ext cx="94769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Developer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7A970E4-B323-4F7D-8FAF-91D9576BB8CE}"/>
              </a:ext>
            </a:extLst>
          </p:cNvPr>
          <p:cNvSpPr/>
          <p:nvPr/>
        </p:nvSpPr>
        <p:spPr>
          <a:xfrm>
            <a:off x="1896805" y="1099542"/>
            <a:ext cx="6723530" cy="2637209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ounded Rectangle 12">
            <a:extLst>
              <a:ext uri="{FF2B5EF4-FFF2-40B4-BE49-F238E27FC236}">
                <a16:creationId xmlns:a16="http://schemas.microsoft.com/office/drawing/2014/main" id="{20BDD577-E6B0-4C53-8A4F-588E5AC63BCF}"/>
              </a:ext>
            </a:extLst>
          </p:cNvPr>
          <p:cNvSpPr/>
          <p:nvPr/>
        </p:nvSpPr>
        <p:spPr>
          <a:xfrm>
            <a:off x="2434337" y="2626013"/>
            <a:ext cx="616347" cy="514350"/>
          </a:xfrm>
          <a:prstGeom prst="roundRect">
            <a:avLst/>
          </a:prstGeom>
          <a:solidFill>
            <a:srgbClr val="DDE2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400" dirty="0" err="1">
                <a:solidFill>
                  <a:schemeClr val="tx1"/>
                </a:solidFill>
              </a:rPr>
              <a:t>buildpod</a:t>
            </a: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60822482-E81A-4BEF-B2A2-158DDE7FBBC2}"/>
              </a:ext>
            </a:extLst>
          </p:cNvPr>
          <p:cNvCxnSpPr>
            <a:cxnSpLocks/>
            <a:stCxn id="51" idx="2"/>
            <a:endCxn id="55" idx="1"/>
          </p:cNvCxnSpPr>
          <p:nvPr/>
        </p:nvCxnSpPr>
        <p:spPr>
          <a:xfrm>
            <a:off x="1139462" y="2277186"/>
            <a:ext cx="1294875" cy="60600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D05CE5D1-ED00-489F-9B7C-FDF67AA2E66F}"/>
              </a:ext>
            </a:extLst>
          </p:cNvPr>
          <p:cNvCxnSpPr>
            <a:cxnSpLocks/>
            <a:endCxn id="51" idx="0"/>
          </p:cNvCxnSpPr>
          <p:nvPr/>
        </p:nvCxnSpPr>
        <p:spPr>
          <a:xfrm>
            <a:off x="1139461" y="1035648"/>
            <a:ext cx="1" cy="67009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766A5308-619E-49C8-815F-2BBECB18E31E}"/>
              </a:ext>
            </a:extLst>
          </p:cNvPr>
          <p:cNvCxnSpPr>
            <a:cxnSpLocks/>
          </p:cNvCxnSpPr>
          <p:nvPr/>
        </p:nvCxnSpPr>
        <p:spPr>
          <a:xfrm>
            <a:off x="3034716" y="2975094"/>
            <a:ext cx="797590" cy="120800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ounded Rectangle 5">
            <a:extLst>
              <a:ext uri="{FF2B5EF4-FFF2-40B4-BE49-F238E27FC236}">
                <a16:creationId xmlns:a16="http://schemas.microsoft.com/office/drawing/2014/main" id="{86D59E2E-F89A-4823-9FE3-F1238A01198E}"/>
              </a:ext>
            </a:extLst>
          </p:cNvPr>
          <p:cNvSpPr/>
          <p:nvPr/>
        </p:nvSpPr>
        <p:spPr>
          <a:xfrm>
            <a:off x="3979172" y="2470567"/>
            <a:ext cx="888990" cy="1129552"/>
          </a:xfrm>
          <a:prstGeom prst="roundRect">
            <a:avLst/>
          </a:prstGeom>
          <a:solidFill>
            <a:schemeClr val="tx1">
              <a:lumMod val="10000"/>
              <a:lumOff val="9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 anchorCtr="1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Node</a:t>
            </a:r>
          </a:p>
        </p:txBody>
      </p:sp>
      <p:sp>
        <p:nvSpPr>
          <p:cNvPr id="61" name="Rounded Rectangle 12">
            <a:extLst>
              <a:ext uri="{FF2B5EF4-FFF2-40B4-BE49-F238E27FC236}">
                <a16:creationId xmlns:a16="http://schemas.microsoft.com/office/drawing/2014/main" id="{0F970EAE-8A6A-4051-BAA3-CAD1D6B5CD00}"/>
              </a:ext>
            </a:extLst>
          </p:cNvPr>
          <p:cNvSpPr/>
          <p:nvPr/>
        </p:nvSpPr>
        <p:spPr>
          <a:xfrm>
            <a:off x="4085359" y="2628362"/>
            <a:ext cx="616347" cy="514350"/>
          </a:xfrm>
          <a:prstGeom prst="roundRect">
            <a:avLst/>
          </a:prstGeom>
          <a:solidFill>
            <a:srgbClr val="DDE2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test pod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0A4330AD-28C9-441F-8C8E-FB302AA94D1B}"/>
              </a:ext>
            </a:extLst>
          </p:cNvPr>
          <p:cNvCxnSpPr/>
          <p:nvPr/>
        </p:nvCxnSpPr>
        <p:spPr>
          <a:xfrm>
            <a:off x="3644486" y="1078233"/>
            <a:ext cx="0" cy="2658518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969DE8DE-6F9E-4278-B31A-A81063AC57F1}"/>
              </a:ext>
            </a:extLst>
          </p:cNvPr>
          <p:cNvSpPr txBox="1"/>
          <p:nvPr/>
        </p:nvSpPr>
        <p:spPr>
          <a:xfrm>
            <a:off x="6475446" y="3734441"/>
            <a:ext cx="21964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/>
              <a:t>Openshift</a:t>
            </a:r>
            <a:r>
              <a:rPr lang="en-US" sz="2000" dirty="0"/>
              <a:t> Cluster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0E0947F3-9268-4960-8918-6C3A3727E96D}"/>
              </a:ext>
            </a:extLst>
          </p:cNvPr>
          <p:cNvSpPr txBox="1"/>
          <p:nvPr/>
        </p:nvSpPr>
        <p:spPr>
          <a:xfrm>
            <a:off x="1881164" y="1172961"/>
            <a:ext cx="16129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namespace: build</a:t>
            </a:r>
          </a:p>
        </p:txBody>
      </p:sp>
      <p:sp>
        <p:nvSpPr>
          <p:cNvPr id="65" name="Rounded Rectangle 5">
            <a:extLst>
              <a:ext uri="{FF2B5EF4-FFF2-40B4-BE49-F238E27FC236}">
                <a16:creationId xmlns:a16="http://schemas.microsoft.com/office/drawing/2014/main" id="{3C9AF60D-5D4C-41DB-AC58-9B8617C200D5}"/>
              </a:ext>
            </a:extLst>
          </p:cNvPr>
          <p:cNvSpPr/>
          <p:nvPr/>
        </p:nvSpPr>
        <p:spPr>
          <a:xfrm>
            <a:off x="5586456" y="2420785"/>
            <a:ext cx="888990" cy="1129552"/>
          </a:xfrm>
          <a:prstGeom prst="roundRect">
            <a:avLst/>
          </a:prstGeom>
          <a:solidFill>
            <a:schemeClr val="tx1">
              <a:lumMod val="10000"/>
              <a:lumOff val="9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 anchorCtr="1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Node</a:t>
            </a:r>
          </a:p>
        </p:txBody>
      </p:sp>
      <p:sp>
        <p:nvSpPr>
          <p:cNvPr id="66" name="Rounded Rectangle 12">
            <a:extLst>
              <a:ext uri="{FF2B5EF4-FFF2-40B4-BE49-F238E27FC236}">
                <a16:creationId xmlns:a16="http://schemas.microsoft.com/office/drawing/2014/main" id="{619F4A8C-98CF-430B-A013-ECC4EAE180D7}"/>
              </a:ext>
            </a:extLst>
          </p:cNvPr>
          <p:cNvSpPr/>
          <p:nvPr/>
        </p:nvSpPr>
        <p:spPr>
          <a:xfrm>
            <a:off x="5692643" y="2578580"/>
            <a:ext cx="616347" cy="514350"/>
          </a:xfrm>
          <a:prstGeom prst="roundRect">
            <a:avLst/>
          </a:prstGeom>
          <a:solidFill>
            <a:srgbClr val="DDE2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400" dirty="0" err="1">
                <a:solidFill>
                  <a:schemeClr val="tx1"/>
                </a:solidFill>
              </a:rPr>
              <a:t>qa</a:t>
            </a:r>
            <a:r>
              <a:rPr lang="en-US" sz="1400" dirty="0">
                <a:solidFill>
                  <a:schemeClr val="tx1"/>
                </a:solidFill>
              </a:rPr>
              <a:t> pod</a:t>
            </a:r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B17E93FB-445A-402B-B758-C27B794919A9}"/>
              </a:ext>
            </a:extLst>
          </p:cNvPr>
          <p:cNvCxnSpPr/>
          <p:nvPr/>
        </p:nvCxnSpPr>
        <p:spPr>
          <a:xfrm>
            <a:off x="5183951" y="1099542"/>
            <a:ext cx="0" cy="2658518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6107CD84-D8BC-477F-84A1-82B4C8B6FF14}"/>
              </a:ext>
            </a:extLst>
          </p:cNvPr>
          <p:cNvCxnSpPr/>
          <p:nvPr/>
        </p:nvCxnSpPr>
        <p:spPr>
          <a:xfrm>
            <a:off x="7021715" y="1091526"/>
            <a:ext cx="0" cy="2658518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57FB1101-82EA-40E5-9675-A294C194639E}"/>
              </a:ext>
            </a:extLst>
          </p:cNvPr>
          <p:cNvSpPr txBox="1"/>
          <p:nvPr/>
        </p:nvSpPr>
        <p:spPr>
          <a:xfrm>
            <a:off x="3582617" y="1126843"/>
            <a:ext cx="15199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namespace: test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0863C85A-A71D-4486-8606-AAD1CF8DCB31}"/>
              </a:ext>
            </a:extLst>
          </p:cNvPr>
          <p:cNvSpPr txBox="1"/>
          <p:nvPr/>
        </p:nvSpPr>
        <p:spPr>
          <a:xfrm>
            <a:off x="5164454" y="1135814"/>
            <a:ext cx="14093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namespace: </a:t>
            </a:r>
            <a:r>
              <a:rPr lang="en-US" sz="1400" dirty="0" err="1"/>
              <a:t>qa</a:t>
            </a:r>
            <a:endParaRPr lang="en-US" sz="1400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2268FFDD-03BE-4C9F-91F8-8537D492347B}"/>
              </a:ext>
            </a:extLst>
          </p:cNvPr>
          <p:cNvSpPr txBox="1"/>
          <p:nvPr/>
        </p:nvSpPr>
        <p:spPr>
          <a:xfrm>
            <a:off x="7485155" y="2527978"/>
            <a:ext cx="67365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…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96512CC-A4EE-4CE0-8737-28A13BA8C32E}"/>
              </a:ext>
            </a:extLst>
          </p:cNvPr>
          <p:cNvSpPr/>
          <p:nvPr/>
        </p:nvSpPr>
        <p:spPr>
          <a:xfrm>
            <a:off x="3821744" y="1526124"/>
            <a:ext cx="983535" cy="734825"/>
          </a:xfrm>
          <a:prstGeom prst="rect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db</a:t>
            </a:r>
            <a:r>
              <a:rPr lang="en-US" dirty="0"/>
              <a:t>-host: </a:t>
            </a:r>
            <a:r>
              <a:rPr lang="en-US" dirty="0" err="1"/>
              <a:t>testhost</a:t>
            </a:r>
            <a:endParaRPr lang="en-US" dirty="0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0A499B34-C90D-48A6-9246-46490C16ED95}"/>
              </a:ext>
            </a:extLst>
          </p:cNvPr>
          <p:cNvSpPr/>
          <p:nvPr/>
        </p:nvSpPr>
        <p:spPr>
          <a:xfrm>
            <a:off x="5434381" y="1506917"/>
            <a:ext cx="983535" cy="734825"/>
          </a:xfrm>
          <a:prstGeom prst="rect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db</a:t>
            </a:r>
            <a:r>
              <a:rPr lang="en-US" dirty="0"/>
              <a:t>-host: </a:t>
            </a:r>
            <a:r>
              <a:rPr lang="en-US" dirty="0" err="1"/>
              <a:t>qahost</a:t>
            </a:r>
            <a:endParaRPr lang="en-US" dirty="0"/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43DD67CF-7316-4397-B5EB-E362AF452D3E}"/>
              </a:ext>
            </a:extLst>
          </p:cNvPr>
          <p:cNvCxnSpPr>
            <a:cxnSpLocks/>
            <a:stCxn id="10" idx="1"/>
          </p:cNvCxnSpPr>
          <p:nvPr/>
        </p:nvCxnSpPr>
        <p:spPr>
          <a:xfrm flipV="1">
            <a:off x="3958930" y="3045825"/>
            <a:ext cx="316795" cy="114523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00922183-6656-48D4-9A08-F56F6D20F142}"/>
              </a:ext>
            </a:extLst>
          </p:cNvPr>
          <p:cNvCxnSpPr>
            <a:cxnSpLocks/>
          </p:cNvCxnSpPr>
          <p:nvPr/>
        </p:nvCxnSpPr>
        <p:spPr>
          <a:xfrm flipV="1">
            <a:off x="4085359" y="2985106"/>
            <a:ext cx="1897447" cy="120595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D6864FB8-4E0D-4196-ACDE-727AAD586181}"/>
              </a:ext>
            </a:extLst>
          </p:cNvPr>
          <p:cNvCxnSpPr>
            <a:cxnSpLocks/>
          </p:cNvCxnSpPr>
          <p:nvPr/>
        </p:nvCxnSpPr>
        <p:spPr>
          <a:xfrm flipV="1">
            <a:off x="4309846" y="3209248"/>
            <a:ext cx="3425078" cy="104396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4B16A35E-9659-4A0A-A15D-7CE377E1A11B}"/>
              </a:ext>
            </a:extLst>
          </p:cNvPr>
          <p:cNvSpPr/>
          <p:nvPr/>
        </p:nvSpPr>
        <p:spPr>
          <a:xfrm>
            <a:off x="3053762" y="82390"/>
            <a:ext cx="3804227" cy="838109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892D2D6-BA97-4BC6-96AC-36BBF92F6BCD}"/>
              </a:ext>
            </a:extLst>
          </p:cNvPr>
          <p:cNvSpPr/>
          <p:nvPr/>
        </p:nvSpPr>
        <p:spPr>
          <a:xfrm>
            <a:off x="3570819" y="127505"/>
            <a:ext cx="983535" cy="734825"/>
          </a:xfrm>
          <a:prstGeom prst="rect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db</a:t>
            </a:r>
            <a:r>
              <a:rPr lang="en-US" dirty="0"/>
              <a:t>-host: </a:t>
            </a:r>
            <a:r>
              <a:rPr lang="en-US" dirty="0" err="1"/>
              <a:t>testhost</a:t>
            </a:r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ACF5D1B-8DDF-44A8-B0D4-7241A992F16D}"/>
              </a:ext>
            </a:extLst>
          </p:cNvPr>
          <p:cNvSpPr/>
          <p:nvPr/>
        </p:nvSpPr>
        <p:spPr>
          <a:xfrm>
            <a:off x="4805279" y="142574"/>
            <a:ext cx="983535" cy="734825"/>
          </a:xfrm>
          <a:prstGeom prst="rect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db</a:t>
            </a:r>
            <a:r>
              <a:rPr lang="en-US" dirty="0"/>
              <a:t>-host: </a:t>
            </a:r>
            <a:r>
              <a:rPr lang="en-US" dirty="0" err="1"/>
              <a:t>qahost</a:t>
            </a:r>
            <a:endParaRPr 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51528ED-6BC2-4664-953A-5CF9CC32D4CC}"/>
              </a:ext>
            </a:extLst>
          </p:cNvPr>
          <p:cNvSpPr txBox="1"/>
          <p:nvPr/>
        </p:nvSpPr>
        <p:spPr>
          <a:xfrm>
            <a:off x="6816579" y="182091"/>
            <a:ext cx="10054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Source</a:t>
            </a:r>
          </a:p>
          <a:p>
            <a:r>
              <a:rPr lang="en-US" sz="1400" dirty="0"/>
              <a:t>repository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7759D87-6C1C-4AC9-8E8A-911E9E24F839}"/>
              </a:ext>
            </a:extLst>
          </p:cNvPr>
          <p:cNvCxnSpPr>
            <a:cxnSpLocks/>
            <a:stCxn id="32" idx="2"/>
            <a:endCxn id="37" idx="0"/>
          </p:cNvCxnSpPr>
          <p:nvPr/>
        </p:nvCxnSpPr>
        <p:spPr>
          <a:xfrm>
            <a:off x="4062587" y="862330"/>
            <a:ext cx="250925" cy="66379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4C75E447-D7AE-4374-A6AE-D07F39E5BD4A}"/>
              </a:ext>
            </a:extLst>
          </p:cNvPr>
          <p:cNvCxnSpPr>
            <a:cxnSpLocks/>
            <a:stCxn id="34" idx="2"/>
            <a:endCxn id="72" idx="0"/>
          </p:cNvCxnSpPr>
          <p:nvPr/>
        </p:nvCxnSpPr>
        <p:spPr>
          <a:xfrm>
            <a:off x="5297047" y="877399"/>
            <a:ext cx="629102" cy="62951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B82D52CA-687F-4095-B470-61A2A6B78F6B}"/>
              </a:ext>
            </a:extLst>
          </p:cNvPr>
          <p:cNvSpPr txBox="1"/>
          <p:nvPr/>
        </p:nvSpPr>
        <p:spPr>
          <a:xfrm>
            <a:off x="5926148" y="33719"/>
            <a:ext cx="67365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…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5451BC9F-A257-4FCF-B0CC-8CDDEEBDF27E}"/>
              </a:ext>
            </a:extLst>
          </p:cNvPr>
          <p:cNvCxnSpPr>
            <a:cxnSpLocks/>
            <a:endCxn id="71" idx="0"/>
          </p:cNvCxnSpPr>
          <p:nvPr/>
        </p:nvCxnSpPr>
        <p:spPr>
          <a:xfrm>
            <a:off x="6454213" y="920499"/>
            <a:ext cx="1367770" cy="160747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019724"/>
      </p:ext>
    </p:extLst>
  </p:cSld>
  <p:clrMapOvr>
    <a:masterClrMapping/>
  </p:clrMapOvr>
</p:sld>
</file>

<file path=ppt/theme/theme1.xml><?xml version="1.0" encoding="utf-8"?>
<a:theme xmlns:a="http://schemas.openxmlformats.org/drawingml/2006/main" name="dk_blu_background_2017">
  <a:themeElements>
    <a:clrScheme name="Custom 48">
      <a:dk1>
        <a:srgbClr val="000000"/>
      </a:dk1>
      <a:lt1>
        <a:srgbClr val="000000"/>
      </a:lt1>
      <a:dk2>
        <a:srgbClr val="EAEAEA"/>
      </a:dk2>
      <a:lt2>
        <a:srgbClr val="FFFFFF"/>
      </a:lt2>
      <a:accent1>
        <a:srgbClr val="8F8B8B"/>
      </a:accent1>
      <a:accent2>
        <a:srgbClr val="0F6FFF"/>
      </a:accent2>
      <a:accent3>
        <a:srgbClr val="20D5D2"/>
      </a:accent3>
      <a:accent4>
        <a:srgbClr val="8F8B8B"/>
      </a:accent4>
      <a:accent5>
        <a:srgbClr val="6E177D"/>
      </a:accent5>
      <a:accent6>
        <a:srgbClr val="DB2663"/>
      </a:accent6>
      <a:hlink>
        <a:srgbClr val="0F6F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IBM_Cloud_Presentation_2018_V03_Plex" id="{1226378D-4E68-1646-AEAE-702B1A9905A1}" vid="{9D0A33B2-E3C2-4B44-9705-B61D36DE01EA}"/>
    </a:ext>
  </a:extLst>
</a:theme>
</file>

<file path=ppt/theme/theme10.xml><?xml version="1.0" encoding="utf-8"?>
<a:theme xmlns:a="http://schemas.openxmlformats.org/drawingml/2006/main" name="IBM Developer 2018 black background">
  <a:themeElements>
    <a:clrScheme name="IBM Developer presentation theme">
      <a:dk1>
        <a:srgbClr val="FFFFFF"/>
      </a:dk1>
      <a:lt1>
        <a:srgbClr val="000000"/>
      </a:lt1>
      <a:dk2>
        <a:srgbClr val="565656"/>
      </a:dk2>
      <a:lt2>
        <a:srgbClr val="F1F4F7"/>
      </a:lt2>
      <a:accent1>
        <a:srgbClr val="0062FF"/>
      </a:accent1>
      <a:accent2>
        <a:srgbClr val="FF767C"/>
      </a:accent2>
      <a:accent3>
        <a:srgbClr val="20D5D2"/>
      </a:accent3>
      <a:accent4>
        <a:srgbClr val="BEBEBE"/>
      </a:accent4>
      <a:accent5>
        <a:srgbClr val="9DEEB2"/>
      </a:accent5>
      <a:accent6>
        <a:srgbClr val="E3F6FF"/>
      </a:accent6>
      <a:hlink>
        <a:srgbClr val="0062FF"/>
      </a:hlink>
      <a:folHlink>
        <a:srgbClr val="0061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2700">
          <a:solidFill>
            <a:schemeClr val="bg1"/>
          </a:solidFill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<a:prstTxWarp prst="textNoShape">
          <a:avLst/>
        </a:prstTxWarp>
        <a:noAutofit/>
      </a:bodyPr>
      <a:lstStyle>
        <a:defPPr marL="0" marR="0" indent="0" algn="l" defTabSz="914400" rtl="0" eaLnBrk="1" fontAlgn="base" latinLnBrk="0" hangingPunct="1">
          <a:lnSpc>
            <a:spcPts val="1600"/>
          </a:lnSpc>
          <a:spcBef>
            <a:spcPct val="0"/>
          </a:spcBef>
          <a:spcAft>
            <a:spcPts val="600"/>
          </a:spcAft>
          <a:buClrTx/>
          <a:buSzTx/>
          <a:buFontTx/>
          <a:buNone/>
          <a:tabLst/>
          <a:defRPr kumimoji="0" sz="1200" b="0" i="0" u="none" strike="noStrike" cap="none" normalizeH="0" baseline="0" dirty="0" smtClean="0">
            <a:ln>
              <a:noFill/>
            </a:ln>
            <a:solidFill>
              <a:schemeClr val="tx1"/>
            </a:solidFill>
            <a:effectLst/>
            <a:latin typeface="IBM Plex Sans" panose="020B0503050000000000" pitchFamily="34" charset="77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270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lnSpc>
            <a:spcPts val="1600"/>
          </a:lnSpc>
          <a:spcAft>
            <a:spcPts val="600"/>
          </a:spcAft>
          <a:defRPr sz="1200" dirty="0" smtClean="0">
            <a:solidFill>
              <a:schemeClr val="bg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Red 100">
      <a:srgbClr val="2C080A"/>
    </a:custClr>
    <a:custClr name="Red 90">
      <a:srgbClr val="570408"/>
    </a:custClr>
    <a:custClr name="Red 80">
      <a:srgbClr val="750E13"/>
    </a:custClr>
    <a:custClr name="Red 70">
      <a:srgbClr val="A51920"/>
    </a:custClr>
    <a:custClr name="Red 60">
      <a:srgbClr val="DA1E28"/>
    </a:custClr>
    <a:custClr name="Red 50">
      <a:srgbClr val="FB4B53"/>
    </a:custClr>
    <a:custClr name="Red 40">
      <a:srgbClr val="FF767C"/>
    </a:custClr>
    <a:custClr name="Red 30">
      <a:srgbClr val="FFA4A9"/>
    </a:custClr>
    <a:custClr name="Red 20">
      <a:srgbClr val="FCD0D3"/>
    </a:custClr>
    <a:custClr name="Red 10">
      <a:srgbClr val="FFF0F1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18CFF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E9A"/>
    </a:custClr>
    <a:custClr name="Teal 40">
      <a:srgbClr val="00BAB6"/>
    </a:custClr>
    <a:custClr name="Teal 30">
      <a:srgbClr val="20D5D2"/>
    </a:custClr>
    <a:custClr name="Teal 20">
      <a:srgbClr val="87EDED"/>
    </a:custClr>
    <a:custClr name="Teal 10">
      <a:srgbClr val="DBFBFB"/>
    </a:custClr>
    <a:custClr name="Green 100">
      <a:srgbClr val="081B09"/>
    </a:custClr>
    <a:custClr name="Green 90">
      <a:srgbClr val="01330F"/>
    </a:custClr>
    <a:custClr name="Green 80">
      <a:srgbClr val="054719"/>
    </a:custClr>
    <a:custClr name="Green 70">
      <a:srgbClr val="10642A"/>
    </a:custClr>
    <a:custClr name="Green 60">
      <a:srgbClr val="198038"/>
    </a:custClr>
    <a:custClr name="Green 50">
      <a:srgbClr val="24A249"/>
    </a:custClr>
    <a:custClr name="Green 40">
      <a:srgbClr val="3DBB61"/>
    </a:custClr>
    <a:custClr name="Green 30">
      <a:srgbClr val="56D679"/>
    </a:custClr>
    <a:custClr name="Green 20">
      <a:srgbClr val="9DEEB2"/>
    </a:custClr>
    <a:custClr name="Green 10">
      <a:srgbClr val="DAFBE4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Cool Gray 10">
      <a:srgbClr val="F2F4F8"/>
    </a:custClr>
  </a:custClrLst>
  <a:extLst>
    <a:ext uri="{05A4C25C-085E-4340-85A3-A5531E510DB2}">
      <thm15:themeFamily xmlns:thm15="http://schemas.microsoft.com/office/thememl/2012/main" name="IBM_Developer_Master_Presentation_2018_V01_Plex_Embed_16x9" id="{9023B6C9-B59B-7C46-90C3-42319B44E20C}" vid="{0871B14B-B832-A949-9794-412B5D183567}"/>
    </a:ext>
  </a:extLst>
</a:theme>
</file>

<file path=ppt/theme/theme11.xml><?xml version="1.0" encoding="utf-8"?>
<a:theme xmlns:a="http://schemas.openxmlformats.org/drawingml/2006/main" name="blk_background_2017">
  <a:themeElements>
    <a:clrScheme name="blk_background_2017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8F8B8B"/>
      </a:accent1>
      <a:accent2>
        <a:srgbClr val="0F6FFF"/>
      </a:accent2>
      <a:accent3>
        <a:srgbClr val="20D5D2"/>
      </a:accent3>
      <a:accent4>
        <a:srgbClr val="504E4E"/>
      </a:accent4>
      <a:accent5>
        <a:srgbClr val="6E177D"/>
      </a:accent5>
      <a:accent6>
        <a:srgbClr val="DB2663"/>
      </a:accent6>
      <a:hlink>
        <a:srgbClr val="0000FF"/>
      </a:hlink>
      <a:folHlink>
        <a:srgbClr val="FF00FF"/>
      </a:folHlink>
    </a:clrScheme>
    <a:fontScheme name="blk_background_2017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blk_background_2017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6858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3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IBM Plex Sans"/>
            <a:ea typeface="IBM Plex Sans"/>
            <a:cs typeface="IBM Plex Sans"/>
            <a:sym typeface="IBM Plex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6858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3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IBM Plex Sans"/>
            <a:ea typeface="IBM Plex Sans"/>
            <a:cs typeface="IBM Plex Sans"/>
            <a:sym typeface="IBM Plex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1_blk_background_2017">
  <a:themeElements>
    <a:clrScheme name="Custom 49">
      <a:dk1>
        <a:srgbClr val="000000"/>
      </a:dk1>
      <a:lt1>
        <a:srgbClr val="000000"/>
      </a:lt1>
      <a:dk2>
        <a:srgbClr val="EAEAEA"/>
      </a:dk2>
      <a:lt2>
        <a:srgbClr val="FFFFFF"/>
      </a:lt2>
      <a:accent1>
        <a:srgbClr val="8F8B8B"/>
      </a:accent1>
      <a:accent2>
        <a:srgbClr val="0F6FFF"/>
      </a:accent2>
      <a:accent3>
        <a:srgbClr val="20D5D2"/>
      </a:accent3>
      <a:accent4>
        <a:srgbClr val="8F8B8B"/>
      </a:accent4>
      <a:accent5>
        <a:srgbClr val="6E177D"/>
      </a:accent5>
      <a:accent6>
        <a:srgbClr val="DB2663"/>
      </a:accent6>
      <a:hlink>
        <a:srgbClr val="0F6F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Accelerating the Enterprise Cloud Journey - 040219 - Chapters 1&amp;2" id="{FA1A44AC-F8B8-A745-B002-90D79E7C4E41}" vid="{E95903CB-6A8E-DE4F-924D-D2656B03261C}"/>
    </a:ext>
  </a:extLst>
</a:theme>
</file>

<file path=ppt/theme/theme3.xml><?xml version="1.0" encoding="utf-8"?>
<a:theme xmlns:a="http://schemas.openxmlformats.org/drawingml/2006/main" name="3_blk_background_2017">
  <a:themeElements>
    <a:clrScheme name="Custom 49">
      <a:dk1>
        <a:srgbClr val="000000"/>
      </a:dk1>
      <a:lt1>
        <a:srgbClr val="000000"/>
      </a:lt1>
      <a:dk2>
        <a:srgbClr val="EAEAEA"/>
      </a:dk2>
      <a:lt2>
        <a:srgbClr val="FFFFFF"/>
      </a:lt2>
      <a:accent1>
        <a:srgbClr val="8F8B8B"/>
      </a:accent1>
      <a:accent2>
        <a:srgbClr val="0F6FFF"/>
      </a:accent2>
      <a:accent3>
        <a:srgbClr val="20D5D2"/>
      </a:accent3>
      <a:accent4>
        <a:srgbClr val="8F8B8B"/>
      </a:accent4>
      <a:accent5>
        <a:srgbClr val="6E177D"/>
      </a:accent5>
      <a:accent6>
        <a:srgbClr val="DB2663"/>
      </a:accent6>
      <a:hlink>
        <a:srgbClr val="0F6F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IBM_Cloud_Presentation_2018_V03_Plex" id="{1226378D-4E68-1646-AEAE-702B1A9905A1}" vid="{4C020BF7-4FCB-1F42-8019-A2CCA1C10BB5}"/>
    </a:ext>
  </a:extLst>
</a:theme>
</file>

<file path=ppt/theme/theme4.xml><?xml version="1.0" encoding="utf-8"?>
<a:theme xmlns:a="http://schemas.openxmlformats.org/drawingml/2006/main" name="1_gry_background_2017">
  <a:themeElements>
    <a:clrScheme name="IBM Master Presentation 20170523 1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0064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>
        <a:ln w="6350">
          <a:solidFill>
            <a:schemeClr val="tx2">
              <a:lumMod val="50000"/>
            </a:schemeClr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1" id="{04C24D4B-E96D-2542-A69C-A67FD699EA10}" vid="{AB8597CF-D674-7A41-BA94-DAA1C0495B2D}"/>
    </a:ext>
  </a:extLst>
</a:theme>
</file>

<file path=ppt/theme/theme5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2_wht_background_2017">
  <a:themeElements>
    <a:clrScheme name="IBM Master Presentation 20170523 1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0064FF"/>
      </a:hlink>
      <a:folHlink>
        <a:srgbClr val="E0E0E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IBM Application Platform - One Pager" id="{4E844DBF-28C3-3C49-B18B-DC95048407A1}" vid="{77525009-3FE9-1840-97DF-FEE0EDF5B441}"/>
    </a:ext>
  </a:extLst>
</a:theme>
</file>

<file path=ppt/theme/theme7.xml><?xml version="1.0" encoding="utf-8"?>
<a:theme xmlns:a="http://schemas.openxmlformats.org/drawingml/2006/main" name="3_wht_background_2017">
  <a:themeElements>
    <a:clrScheme name="IBM Master Presentation 20170523 1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0064FF"/>
      </a:hlink>
      <a:folHlink>
        <a:srgbClr val="E0E0E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kton101" id="{B905CE5C-3DEB-7B46-8C7E-7B51AB9BAA95}" vid="{0A8FBA1C-EF49-754C-A115-13800B65DF1A}"/>
    </a:ext>
  </a:extLst>
</a:theme>
</file>

<file path=ppt/theme/theme8.xml><?xml version="1.0" encoding="utf-8"?>
<a:theme xmlns:a="http://schemas.openxmlformats.org/drawingml/2006/main" name="2_blk_background_2017">
  <a:themeElements>
    <a:clrScheme name="Custom 49">
      <a:dk1>
        <a:srgbClr val="000000"/>
      </a:dk1>
      <a:lt1>
        <a:srgbClr val="000000"/>
      </a:lt1>
      <a:dk2>
        <a:srgbClr val="EAEAEA"/>
      </a:dk2>
      <a:lt2>
        <a:srgbClr val="FFFFFF"/>
      </a:lt2>
      <a:accent1>
        <a:srgbClr val="8F8B8B"/>
      </a:accent1>
      <a:accent2>
        <a:srgbClr val="0F6FFF"/>
      </a:accent2>
      <a:accent3>
        <a:srgbClr val="20D5D2"/>
      </a:accent3>
      <a:accent4>
        <a:srgbClr val="8F8B8B"/>
      </a:accent4>
      <a:accent5>
        <a:srgbClr val="6E177D"/>
      </a:accent5>
      <a:accent6>
        <a:srgbClr val="DB2663"/>
      </a:accent6>
      <a:hlink>
        <a:srgbClr val="0F6F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Hursley Pres.potx" id="{B475F98C-0D6D-44F7-BCB7-1776234E6127}" vid="{CD52F5FE-E5BE-4855-85AF-956A280F5A2A}"/>
    </a:ext>
  </a:extLst>
</a:theme>
</file>

<file path=ppt/theme/theme9.xml><?xml version="1.0" encoding="utf-8"?>
<a:theme xmlns:a="http://schemas.openxmlformats.org/drawingml/2006/main" name="wht_background_2017">
  <a:themeElements>
    <a:clrScheme name="IBM Master Presentation 20170523 1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0064FF"/>
      </a:hlink>
      <a:folHlink>
        <a:srgbClr val="E0E0E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IBM Private Cloud Strategy May 2018 - for DTO final" id="{3079F8B9-0E91-BC40-8805-31F639C1D253}" vid="{D0E16F80-9035-2842-A3ED-80ABDF332F7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948</TotalTime>
  <Words>238</Words>
  <Application>Microsoft Office PowerPoint</Application>
  <PresentationFormat>On-screen Show (16:9)</PresentationFormat>
  <Paragraphs>135</Paragraphs>
  <Slides>6</Slides>
  <Notes>3</Notes>
  <HiddenSlides>0</HiddenSlides>
  <MMClips>0</MMClips>
  <ScaleCrop>false</ScaleCrop>
  <HeadingPairs>
    <vt:vector size="8" baseType="variant">
      <vt:variant>
        <vt:lpstr>Fonts Used</vt:lpstr>
      </vt:variant>
      <vt:variant>
        <vt:i4>14</vt:i4>
      </vt:variant>
      <vt:variant>
        <vt:lpstr>Theme</vt:lpstr>
      </vt:variant>
      <vt:variant>
        <vt:i4>10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31" baseType="lpstr">
      <vt:lpstr>.AppleSystemUIFont</vt:lpstr>
      <vt:lpstr>Arial</vt:lpstr>
      <vt:lpstr>Calibri</vt:lpstr>
      <vt:lpstr>Calibri Light</vt:lpstr>
      <vt:lpstr>Helvetica Light</vt:lpstr>
      <vt:lpstr>Helvetica Neue Light</vt:lpstr>
      <vt:lpstr>Helvetica Neue Medium</vt:lpstr>
      <vt:lpstr>HelvNeue Bold for IBM</vt:lpstr>
      <vt:lpstr>HelvNeue Light for IBM</vt:lpstr>
      <vt:lpstr>IBM Plex Mono Light</vt:lpstr>
      <vt:lpstr>IBM Plex Sans</vt:lpstr>
      <vt:lpstr>IBM Plex Sans Light</vt:lpstr>
      <vt:lpstr>Lubalin Demi for IBM</vt:lpstr>
      <vt:lpstr>Wingdings</vt:lpstr>
      <vt:lpstr>dk_blu_background_2017</vt:lpstr>
      <vt:lpstr>1_blk_background_2017</vt:lpstr>
      <vt:lpstr>3_blk_background_2017</vt:lpstr>
      <vt:lpstr>1_gry_background_2017</vt:lpstr>
      <vt:lpstr>2_Office Theme</vt:lpstr>
      <vt:lpstr>2_wht_background_2017</vt:lpstr>
      <vt:lpstr>3_wht_background_2017</vt:lpstr>
      <vt:lpstr>2_blk_background_2017</vt:lpstr>
      <vt:lpstr>wht_background_2017</vt:lpstr>
      <vt:lpstr>IBM Developer 2018 black background</vt:lpstr>
      <vt:lpstr>Drawing</vt:lpstr>
      <vt:lpstr>Deployment unit: image</vt:lpstr>
      <vt:lpstr>Container Orchestration</vt:lpstr>
      <vt:lpstr>PowerPoint Presentation</vt:lpstr>
      <vt:lpstr>Openshift Architecture</vt:lpstr>
      <vt:lpstr>Immutable Images</vt:lpstr>
      <vt:lpstr>Gitops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Build Cloud Native Apps Easier With the Cloud Pak for Applications — Nate Ziemann Offering Manager, ICP for Apps Chris Bailey STSM, Cloud Native Runtimes</dc:title>
  <cp:lastModifiedBy>Michael Cheng</cp:lastModifiedBy>
  <cp:revision>57</cp:revision>
  <cp:lastPrinted>2019-10-10T14:26:55Z</cp:lastPrinted>
  <dcterms:modified xsi:type="dcterms:W3CDTF">2020-01-27T18:59:52Z</dcterms:modified>
</cp:coreProperties>
</file>